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1" r:id="rId1"/>
  </p:sldMasterIdLst>
  <p:notesMasterIdLst>
    <p:notesMasterId r:id="rId17"/>
  </p:notesMasterIdLst>
  <p:sldIdLst>
    <p:sldId id="256" r:id="rId2"/>
    <p:sldId id="257" r:id="rId3"/>
    <p:sldId id="258" r:id="rId4"/>
    <p:sldId id="260" r:id="rId5"/>
    <p:sldId id="274" r:id="rId6"/>
    <p:sldId id="275" r:id="rId7"/>
    <p:sldId id="277" r:id="rId8"/>
    <p:sldId id="278" r:id="rId9"/>
    <p:sldId id="276" r:id="rId10"/>
    <p:sldId id="279" r:id="rId11"/>
    <p:sldId id="264" r:id="rId12"/>
    <p:sldId id="265" r:id="rId13"/>
    <p:sldId id="266" r:id="rId14"/>
    <p:sldId id="271" r:id="rId15"/>
    <p:sldId id="273"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jp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 name="Google Shape;1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22ab99388a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22ab99388a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22ab99388a_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222ab99388a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22ab99388a_3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22ab99388a_3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222ab99388a_3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222ab99388a_3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2" name="Google Shape;432;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887750" y="948175"/>
            <a:ext cx="53685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861875" y="3193650"/>
            <a:ext cx="34203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
    <p:spTree>
      <p:nvGrpSpPr>
        <p:cNvPr id="1" name="Shape 3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wo columns">
  <p:cSld name="TITLE_AND_TWO_COLUMNS_1">
    <p:spTree>
      <p:nvGrpSpPr>
        <p:cNvPr id="1" name="Shape 34"/>
        <p:cNvGrpSpPr/>
        <p:nvPr/>
      </p:nvGrpSpPr>
      <p:grpSpPr>
        <a:xfrm>
          <a:off x="0" y="0"/>
          <a:ext cx="0" cy="0"/>
          <a:chOff x="0" y="0"/>
          <a:chExt cx="0" cy="0"/>
        </a:xfrm>
      </p:grpSpPr>
      <p:sp>
        <p:nvSpPr>
          <p:cNvPr id="35" name="Google Shape;35;p12"/>
          <p:cNvSpPr/>
          <p:nvPr/>
        </p:nvSpPr>
        <p:spPr>
          <a:xfrm>
            <a:off x="4564625" y="9500"/>
            <a:ext cx="4579500" cy="5143500"/>
          </a:xfrm>
          <a:prstGeom prst="rect">
            <a:avLst/>
          </a:prstGeom>
          <a:gradFill>
            <a:gsLst>
              <a:gs pos="0">
                <a:srgbClr val="20124D"/>
              </a:gs>
              <a:gs pos="58999">
                <a:srgbClr val="855673"/>
              </a:gs>
              <a:gs pos="100000">
                <a:srgbClr val="EA9999"/>
              </a:gs>
            </a:gsLst>
            <a:lin ang="2700006" scaled="0"/>
          </a:gra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12"/>
          <p:cNvSpPr/>
          <p:nvPr/>
        </p:nvSpPr>
        <p:spPr>
          <a:xfrm>
            <a:off x="-14875" y="9500"/>
            <a:ext cx="4579500" cy="5143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12"/>
          <p:cNvSpPr txBox="1">
            <a:spLocks noGrp="1"/>
          </p:cNvSpPr>
          <p:nvPr>
            <p:ph type="title"/>
          </p:nvPr>
        </p:nvSpPr>
        <p:spPr>
          <a:xfrm>
            <a:off x="5011588" y="2052650"/>
            <a:ext cx="21453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8" name="Google Shape;38;p12"/>
          <p:cNvSpPr txBox="1">
            <a:spLocks noGrp="1"/>
          </p:cNvSpPr>
          <p:nvPr>
            <p:ph type="body" idx="1"/>
          </p:nvPr>
        </p:nvSpPr>
        <p:spPr>
          <a:xfrm>
            <a:off x="5011592" y="2587250"/>
            <a:ext cx="2145300" cy="1027800"/>
          </a:xfrm>
          <a:prstGeom prst="rect">
            <a:avLst/>
          </a:prstGeom>
          <a:noFill/>
          <a:ln>
            <a:noFill/>
          </a:ln>
        </p:spPr>
        <p:txBody>
          <a:bodyPr spcFirstLastPara="1" wrap="square" lIns="91425" tIns="91425" rIns="91425" bIns="91425" anchor="t" anchorCtr="0">
            <a:noAutofit/>
          </a:bodyPr>
          <a:lstStyle>
            <a:lvl1pPr marL="457200" lvl="0" indent="-317500" algn="ctr">
              <a:lnSpc>
                <a:spcPct val="100000"/>
              </a:lnSpc>
              <a:spcBef>
                <a:spcPts val="0"/>
              </a:spcBef>
              <a:spcAft>
                <a:spcPts val="0"/>
              </a:spcAft>
              <a:buSzPts val="14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1600"/>
              </a:spcBef>
              <a:spcAft>
                <a:spcPts val="0"/>
              </a:spcAft>
              <a:buSzPts val="1400"/>
              <a:buChar char="■"/>
              <a:defRPr/>
            </a:lvl3pPr>
            <a:lvl4pPr marL="1828800" lvl="3" indent="-317500" algn="l">
              <a:lnSpc>
                <a:spcPct val="100000"/>
              </a:lnSpc>
              <a:spcBef>
                <a:spcPts val="1600"/>
              </a:spcBef>
              <a:spcAft>
                <a:spcPts val="0"/>
              </a:spcAft>
              <a:buSzPts val="1400"/>
              <a:buChar char="●"/>
              <a:defRPr/>
            </a:lvl4pPr>
            <a:lvl5pPr marL="2286000" lvl="4" indent="-317500" algn="l">
              <a:lnSpc>
                <a:spcPct val="100000"/>
              </a:lnSpc>
              <a:spcBef>
                <a:spcPts val="1600"/>
              </a:spcBef>
              <a:spcAft>
                <a:spcPts val="0"/>
              </a:spcAft>
              <a:buSzPts val="1400"/>
              <a:buChar char="○"/>
              <a:defRPr/>
            </a:lvl5pPr>
            <a:lvl6pPr marL="2743200" lvl="5" indent="-317500" algn="l">
              <a:lnSpc>
                <a:spcPct val="100000"/>
              </a:lnSpc>
              <a:spcBef>
                <a:spcPts val="1600"/>
              </a:spcBef>
              <a:spcAft>
                <a:spcPts val="0"/>
              </a:spcAft>
              <a:buSzPts val="1400"/>
              <a:buChar char="■"/>
              <a:defRPr/>
            </a:lvl6pPr>
            <a:lvl7pPr marL="3200400" lvl="6" indent="-317500" algn="l">
              <a:lnSpc>
                <a:spcPct val="100000"/>
              </a:lnSpc>
              <a:spcBef>
                <a:spcPts val="1600"/>
              </a:spcBef>
              <a:spcAft>
                <a:spcPts val="0"/>
              </a:spcAft>
              <a:buSzPts val="1400"/>
              <a:buChar char="●"/>
              <a:defRPr/>
            </a:lvl7pPr>
            <a:lvl8pPr marL="3657600" lvl="7" indent="-317500" algn="l">
              <a:lnSpc>
                <a:spcPct val="100000"/>
              </a:lnSpc>
              <a:spcBef>
                <a:spcPts val="1600"/>
              </a:spcBef>
              <a:spcAft>
                <a:spcPts val="0"/>
              </a:spcAft>
              <a:buSzPts val="1400"/>
              <a:buChar char="○"/>
              <a:defRPr/>
            </a:lvl8pPr>
            <a:lvl9pPr marL="4114800" lvl="8" indent="-317500" algn="l">
              <a:lnSpc>
                <a:spcPct val="100000"/>
              </a:lnSpc>
              <a:spcBef>
                <a:spcPts val="1600"/>
              </a:spcBef>
              <a:spcAft>
                <a:spcPts val="1600"/>
              </a:spcAft>
              <a:buSzPts val="1400"/>
              <a:buChar char="■"/>
              <a:defRPr/>
            </a:lvl9pPr>
          </a:lstStyle>
          <a:p>
            <a:endParaRPr/>
          </a:p>
        </p:txBody>
      </p:sp>
      <p:sp>
        <p:nvSpPr>
          <p:cNvPr id="39" name="Google Shape;39;p12"/>
          <p:cNvSpPr txBox="1">
            <a:spLocks noGrp="1"/>
          </p:cNvSpPr>
          <p:nvPr>
            <p:ph type="body" idx="2"/>
          </p:nvPr>
        </p:nvSpPr>
        <p:spPr>
          <a:xfrm>
            <a:off x="2295767" y="2587250"/>
            <a:ext cx="2145300" cy="1027800"/>
          </a:xfrm>
          <a:prstGeom prst="rect">
            <a:avLst/>
          </a:prstGeom>
          <a:noFill/>
          <a:ln>
            <a:noFill/>
          </a:ln>
        </p:spPr>
        <p:txBody>
          <a:bodyPr spcFirstLastPara="1" wrap="square" lIns="91425" tIns="91425" rIns="91425" bIns="91425" anchor="t" anchorCtr="0">
            <a:noAutofit/>
          </a:bodyPr>
          <a:lstStyle>
            <a:lvl1pPr marL="457200" lvl="0" indent="-317500" algn="ctr">
              <a:lnSpc>
                <a:spcPct val="100000"/>
              </a:lnSpc>
              <a:spcBef>
                <a:spcPts val="0"/>
              </a:spcBef>
              <a:spcAft>
                <a:spcPts val="0"/>
              </a:spcAft>
              <a:buSzPts val="14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1600"/>
              </a:spcBef>
              <a:spcAft>
                <a:spcPts val="0"/>
              </a:spcAft>
              <a:buSzPts val="1400"/>
              <a:buChar char="■"/>
              <a:defRPr/>
            </a:lvl3pPr>
            <a:lvl4pPr marL="1828800" lvl="3" indent="-317500" algn="l">
              <a:lnSpc>
                <a:spcPct val="100000"/>
              </a:lnSpc>
              <a:spcBef>
                <a:spcPts val="1600"/>
              </a:spcBef>
              <a:spcAft>
                <a:spcPts val="0"/>
              </a:spcAft>
              <a:buSzPts val="1400"/>
              <a:buChar char="●"/>
              <a:defRPr/>
            </a:lvl4pPr>
            <a:lvl5pPr marL="2286000" lvl="4" indent="-317500" algn="l">
              <a:lnSpc>
                <a:spcPct val="100000"/>
              </a:lnSpc>
              <a:spcBef>
                <a:spcPts val="1600"/>
              </a:spcBef>
              <a:spcAft>
                <a:spcPts val="0"/>
              </a:spcAft>
              <a:buSzPts val="1400"/>
              <a:buChar char="○"/>
              <a:defRPr/>
            </a:lvl5pPr>
            <a:lvl6pPr marL="2743200" lvl="5" indent="-317500" algn="l">
              <a:lnSpc>
                <a:spcPct val="100000"/>
              </a:lnSpc>
              <a:spcBef>
                <a:spcPts val="1600"/>
              </a:spcBef>
              <a:spcAft>
                <a:spcPts val="0"/>
              </a:spcAft>
              <a:buSzPts val="1400"/>
              <a:buChar char="■"/>
              <a:defRPr/>
            </a:lvl6pPr>
            <a:lvl7pPr marL="3200400" lvl="6" indent="-317500" algn="l">
              <a:lnSpc>
                <a:spcPct val="100000"/>
              </a:lnSpc>
              <a:spcBef>
                <a:spcPts val="1600"/>
              </a:spcBef>
              <a:spcAft>
                <a:spcPts val="0"/>
              </a:spcAft>
              <a:buSzPts val="1400"/>
              <a:buChar char="●"/>
              <a:defRPr/>
            </a:lvl7pPr>
            <a:lvl8pPr marL="3657600" lvl="7" indent="-317500" algn="l">
              <a:lnSpc>
                <a:spcPct val="100000"/>
              </a:lnSpc>
              <a:spcBef>
                <a:spcPts val="1600"/>
              </a:spcBef>
              <a:spcAft>
                <a:spcPts val="0"/>
              </a:spcAft>
              <a:buSzPts val="1400"/>
              <a:buChar char="○"/>
              <a:defRPr/>
            </a:lvl8pPr>
            <a:lvl9pPr marL="4114800" lvl="8" indent="-317500" algn="l">
              <a:lnSpc>
                <a:spcPct val="100000"/>
              </a:lnSpc>
              <a:spcBef>
                <a:spcPts val="1600"/>
              </a:spcBef>
              <a:spcAft>
                <a:spcPts val="1600"/>
              </a:spcAft>
              <a:buSzPts val="1400"/>
              <a:buChar char="■"/>
              <a:defRPr/>
            </a:lvl9pPr>
          </a:lstStyle>
          <a:p>
            <a:endParaRPr/>
          </a:p>
        </p:txBody>
      </p:sp>
      <p:sp>
        <p:nvSpPr>
          <p:cNvPr id="40" name="Google Shape;40;p12"/>
          <p:cNvSpPr txBox="1">
            <a:spLocks noGrp="1"/>
          </p:cNvSpPr>
          <p:nvPr>
            <p:ph type="title" idx="3"/>
          </p:nvPr>
        </p:nvSpPr>
        <p:spPr>
          <a:xfrm>
            <a:off x="2295763" y="2052650"/>
            <a:ext cx="21453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ree columns 1">
  <p:cSld name="CUSTOM_5_2">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3" name="Google Shape;43;p13"/>
          <p:cNvSpPr txBox="1">
            <a:spLocks noGrp="1"/>
          </p:cNvSpPr>
          <p:nvPr>
            <p:ph type="subTitle" idx="1"/>
          </p:nvPr>
        </p:nvSpPr>
        <p:spPr>
          <a:xfrm>
            <a:off x="719950" y="2669525"/>
            <a:ext cx="1282200" cy="1271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4" name="Google Shape;44;p13"/>
          <p:cNvSpPr txBox="1">
            <a:spLocks noGrp="1"/>
          </p:cNvSpPr>
          <p:nvPr>
            <p:ph type="subTitle" idx="2"/>
          </p:nvPr>
        </p:nvSpPr>
        <p:spPr>
          <a:xfrm>
            <a:off x="3930887" y="3321400"/>
            <a:ext cx="1282200" cy="1271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5" name="Google Shape;45;p13"/>
          <p:cNvSpPr txBox="1">
            <a:spLocks noGrp="1"/>
          </p:cNvSpPr>
          <p:nvPr>
            <p:ph type="subTitle" idx="3"/>
          </p:nvPr>
        </p:nvSpPr>
        <p:spPr>
          <a:xfrm>
            <a:off x="7141800" y="2669525"/>
            <a:ext cx="1282200" cy="1271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6" name="Google Shape;46;p13"/>
          <p:cNvSpPr txBox="1">
            <a:spLocks noGrp="1"/>
          </p:cNvSpPr>
          <p:nvPr>
            <p:ph type="subTitle" idx="4"/>
          </p:nvPr>
        </p:nvSpPr>
        <p:spPr>
          <a:xfrm>
            <a:off x="719950" y="2356025"/>
            <a:ext cx="1282200" cy="389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800"/>
              <a:buFont typeface="Oswald"/>
              <a:buNone/>
              <a:defRPr sz="1800">
                <a:latin typeface="Oswald"/>
                <a:ea typeface="Oswald"/>
                <a:cs typeface="Oswald"/>
                <a:sym typeface="Oswald"/>
              </a:defRPr>
            </a:lvl1pPr>
            <a:lvl2pPr lvl="1" algn="r">
              <a:lnSpc>
                <a:spcPct val="100000"/>
              </a:lnSpc>
              <a:spcBef>
                <a:spcPts val="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a:endParaRPr/>
          </a:p>
        </p:txBody>
      </p:sp>
      <p:sp>
        <p:nvSpPr>
          <p:cNvPr id="47" name="Google Shape;47;p13"/>
          <p:cNvSpPr txBox="1">
            <a:spLocks noGrp="1"/>
          </p:cNvSpPr>
          <p:nvPr>
            <p:ph type="subTitle" idx="5"/>
          </p:nvPr>
        </p:nvSpPr>
        <p:spPr>
          <a:xfrm>
            <a:off x="7141800" y="2356025"/>
            <a:ext cx="1282200" cy="389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48" name="Google Shape;48;p13"/>
          <p:cNvSpPr txBox="1">
            <a:spLocks noGrp="1"/>
          </p:cNvSpPr>
          <p:nvPr>
            <p:ph type="subTitle" idx="6"/>
          </p:nvPr>
        </p:nvSpPr>
        <p:spPr>
          <a:xfrm>
            <a:off x="3930875" y="2995100"/>
            <a:ext cx="1282200" cy="389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800"/>
              <a:buFont typeface="Oswald"/>
              <a:buNone/>
              <a:defRPr sz="1800">
                <a:latin typeface="Oswald"/>
                <a:ea typeface="Oswald"/>
                <a:cs typeface="Oswald"/>
                <a:sym typeface="Oswald"/>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our columns 2">
  <p:cSld name="CUSTOM_5_1">
    <p:spTree>
      <p:nvGrpSpPr>
        <p:cNvPr id="1" name="Shape 49"/>
        <p:cNvGrpSpPr/>
        <p:nvPr/>
      </p:nvGrpSpPr>
      <p:grpSpPr>
        <a:xfrm>
          <a:off x="0" y="0"/>
          <a:ext cx="0" cy="0"/>
          <a:chOff x="0" y="0"/>
          <a:chExt cx="0" cy="0"/>
        </a:xfrm>
      </p:grpSpPr>
      <p:sp>
        <p:nvSpPr>
          <p:cNvPr id="50" name="Google Shape;50;p14"/>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1" name="Google Shape;51;p14"/>
          <p:cNvSpPr txBox="1">
            <a:spLocks noGrp="1"/>
          </p:cNvSpPr>
          <p:nvPr>
            <p:ph type="subTitle" idx="1"/>
          </p:nvPr>
        </p:nvSpPr>
        <p:spPr>
          <a:xfrm>
            <a:off x="2223250" y="1466400"/>
            <a:ext cx="1682700" cy="389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52" name="Google Shape;52;p14"/>
          <p:cNvSpPr txBox="1">
            <a:spLocks noGrp="1"/>
          </p:cNvSpPr>
          <p:nvPr>
            <p:ph type="subTitle" idx="2"/>
          </p:nvPr>
        </p:nvSpPr>
        <p:spPr>
          <a:xfrm>
            <a:off x="1798550" y="1842500"/>
            <a:ext cx="2107500" cy="812100"/>
          </a:xfrm>
          <a:prstGeom prst="rect">
            <a:avLst/>
          </a:prstGeom>
          <a:noFill/>
          <a:ln>
            <a:noFill/>
          </a:ln>
        </p:spPr>
        <p:txBody>
          <a:bodyPr spcFirstLastPara="1" wrap="square" lIns="91425" tIns="91425" rIns="91425" bIns="91425" anchor="t" anchorCtr="0">
            <a:noAutofit/>
          </a:bodyPr>
          <a:lstStyle>
            <a:lvl1pPr marR="32004"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3" name="Google Shape;53;p14"/>
          <p:cNvSpPr txBox="1">
            <a:spLocks noGrp="1"/>
          </p:cNvSpPr>
          <p:nvPr>
            <p:ph type="subTitle" idx="3"/>
          </p:nvPr>
        </p:nvSpPr>
        <p:spPr>
          <a:xfrm>
            <a:off x="2223594" y="2790025"/>
            <a:ext cx="1682400" cy="389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54" name="Google Shape;54;p14"/>
          <p:cNvSpPr txBox="1">
            <a:spLocks noGrp="1"/>
          </p:cNvSpPr>
          <p:nvPr>
            <p:ph type="subTitle" idx="4"/>
          </p:nvPr>
        </p:nvSpPr>
        <p:spPr>
          <a:xfrm>
            <a:off x="1798574" y="3166125"/>
            <a:ext cx="2107500" cy="812100"/>
          </a:xfrm>
          <a:prstGeom prst="rect">
            <a:avLst/>
          </a:prstGeom>
          <a:noFill/>
          <a:ln>
            <a:noFill/>
          </a:ln>
        </p:spPr>
        <p:txBody>
          <a:bodyPr spcFirstLastPara="1" wrap="square" lIns="91425" tIns="91425" rIns="91425" bIns="91425" anchor="t" anchorCtr="0">
            <a:noAutofit/>
          </a:bodyPr>
          <a:lstStyle>
            <a:lvl1pPr marR="40812"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5" name="Google Shape;55;p14"/>
          <p:cNvSpPr txBox="1">
            <a:spLocks noGrp="1"/>
          </p:cNvSpPr>
          <p:nvPr>
            <p:ph type="subTitle" idx="5"/>
          </p:nvPr>
        </p:nvSpPr>
        <p:spPr>
          <a:xfrm>
            <a:off x="5237913" y="2790025"/>
            <a:ext cx="1682400" cy="389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56" name="Google Shape;56;p14"/>
          <p:cNvSpPr txBox="1">
            <a:spLocks noGrp="1"/>
          </p:cNvSpPr>
          <p:nvPr>
            <p:ph type="subTitle" idx="6"/>
          </p:nvPr>
        </p:nvSpPr>
        <p:spPr>
          <a:xfrm>
            <a:off x="5237975" y="3166125"/>
            <a:ext cx="2107500" cy="8121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7" name="Google Shape;57;p14"/>
          <p:cNvSpPr txBox="1">
            <a:spLocks noGrp="1"/>
          </p:cNvSpPr>
          <p:nvPr>
            <p:ph type="subTitle" idx="7"/>
          </p:nvPr>
        </p:nvSpPr>
        <p:spPr>
          <a:xfrm>
            <a:off x="5237957" y="1466400"/>
            <a:ext cx="1682400" cy="389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800"/>
              <a:buFont typeface="Oswald"/>
              <a:buNone/>
              <a:defRPr sz="1800">
                <a:latin typeface="Oswald"/>
                <a:ea typeface="Oswald"/>
                <a:cs typeface="Oswald"/>
                <a:sym typeface="Oswald"/>
              </a:defRPr>
            </a:lvl2pPr>
            <a:lvl3pPr lvl="2" algn="l">
              <a:lnSpc>
                <a:spcPct val="100000"/>
              </a:lnSpc>
              <a:spcBef>
                <a:spcPts val="1600"/>
              </a:spcBef>
              <a:spcAft>
                <a:spcPts val="0"/>
              </a:spcAft>
              <a:buSzPts val="1800"/>
              <a:buFont typeface="Oswald"/>
              <a:buNone/>
              <a:defRPr sz="1800">
                <a:latin typeface="Oswald"/>
                <a:ea typeface="Oswald"/>
                <a:cs typeface="Oswald"/>
                <a:sym typeface="Oswald"/>
              </a:defRPr>
            </a:lvl3pPr>
            <a:lvl4pPr lvl="3" algn="l">
              <a:lnSpc>
                <a:spcPct val="100000"/>
              </a:lnSpc>
              <a:spcBef>
                <a:spcPts val="1600"/>
              </a:spcBef>
              <a:spcAft>
                <a:spcPts val="0"/>
              </a:spcAft>
              <a:buSzPts val="1800"/>
              <a:buFont typeface="Oswald"/>
              <a:buNone/>
              <a:defRPr sz="1800">
                <a:latin typeface="Oswald"/>
                <a:ea typeface="Oswald"/>
                <a:cs typeface="Oswald"/>
                <a:sym typeface="Oswald"/>
              </a:defRPr>
            </a:lvl4pPr>
            <a:lvl5pPr lvl="4" algn="l">
              <a:lnSpc>
                <a:spcPct val="100000"/>
              </a:lnSpc>
              <a:spcBef>
                <a:spcPts val="1600"/>
              </a:spcBef>
              <a:spcAft>
                <a:spcPts val="0"/>
              </a:spcAft>
              <a:buSzPts val="1800"/>
              <a:buFont typeface="Oswald"/>
              <a:buNone/>
              <a:defRPr sz="1800">
                <a:latin typeface="Oswald"/>
                <a:ea typeface="Oswald"/>
                <a:cs typeface="Oswald"/>
                <a:sym typeface="Oswald"/>
              </a:defRPr>
            </a:lvl5pPr>
            <a:lvl6pPr lvl="5" algn="l">
              <a:lnSpc>
                <a:spcPct val="100000"/>
              </a:lnSpc>
              <a:spcBef>
                <a:spcPts val="1600"/>
              </a:spcBef>
              <a:spcAft>
                <a:spcPts val="0"/>
              </a:spcAft>
              <a:buSzPts val="1800"/>
              <a:buFont typeface="Oswald"/>
              <a:buNone/>
              <a:defRPr sz="1800">
                <a:latin typeface="Oswald"/>
                <a:ea typeface="Oswald"/>
                <a:cs typeface="Oswald"/>
                <a:sym typeface="Oswald"/>
              </a:defRPr>
            </a:lvl6pPr>
            <a:lvl7pPr lvl="6" algn="l">
              <a:lnSpc>
                <a:spcPct val="100000"/>
              </a:lnSpc>
              <a:spcBef>
                <a:spcPts val="1600"/>
              </a:spcBef>
              <a:spcAft>
                <a:spcPts val="0"/>
              </a:spcAft>
              <a:buSzPts val="1800"/>
              <a:buFont typeface="Oswald"/>
              <a:buNone/>
              <a:defRPr sz="1800">
                <a:latin typeface="Oswald"/>
                <a:ea typeface="Oswald"/>
                <a:cs typeface="Oswald"/>
                <a:sym typeface="Oswald"/>
              </a:defRPr>
            </a:lvl7pPr>
            <a:lvl8pPr lvl="7" algn="l">
              <a:lnSpc>
                <a:spcPct val="100000"/>
              </a:lnSpc>
              <a:spcBef>
                <a:spcPts val="1600"/>
              </a:spcBef>
              <a:spcAft>
                <a:spcPts val="0"/>
              </a:spcAft>
              <a:buSzPts val="1800"/>
              <a:buFont typeface="Oswald"/>
              <a:buNone/>
              <a:defRPr sz="1800">
                <a:latin typeface="Oswald"/>
                <a:ea typeface="Oswald"/>
                <a:cs typeface="Oswald"/>
                <a:sym typeface="Oswald"/>
              </a:defRPr>
            </a:lvl8pPr>
            <a:lvl9pPr lvl="8" algn="l">
              <a:lnSpc>
                <a:spcPct val="100000"/>
              </a:lnSpc>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58" name="Google Shape;58;p14"/>
          <p:cNvSpPr txBox="1">
            <a:spLocks noGrp="1"/>
          </p:cNvSpPr>
          <p:nvPr>
            <p:ph type="subTitle" idx="8"/>
          </p:nvPr>
        </p:nvSpPr>
        <p:spPr>
          <a:xfrm>
            <a:off x="5238026" y="1842500"/>
            <a:ext cx="2107500" cy="812100"/>
          </a:xfrm>
          <a:prstGeom prst="rect">
            <a:avLst/>
          </a:prstGeom>
          <a:noFill/>
          <a:ln>
            <a:noFill/>
          </a:ln>
        </p:spPr>
        <p:txBody>
          <a:bodyPr spcFirstLastPara="1" wrap="square" lIns="91425" tIns="91425" rIns="91425" bIns="91425" anchor="t" anchorCtr="0">
            <a:noAutofit/>
          </a:bodyPr>
          <a:lstStyle>
            <a:lvl1pPr marR="32004"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
  <p:cSld name="CUSTOM_5_1_1">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1" name="Google Shape;61;p15"/>
          <p:cNvSpPr txBox="1">
            <a:spLocks noGrp="1"/>
          </p:cNvSpPr>
          <p:nvPr>
            <p:ph type="subTitle" idx="1"/>
          </p:nvPr>
        </p:nvSpPr>
        <p:spPr>
          <a:xfrm>
            <a:off x="4211675" y="1429885"/>
            <a:ext cx="2317200" cy="389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62" name="Google Shape;62;p15"/>
          <p:cNvSpPr txBox="1">
            <a:spLocks noGrp="1"/>
          </p:cNvSpPr>
          <p:nvPr>
            <p:ph type="title" idx="2"/>
          </p:nvPr>
        </p:nvSpPr>
        <p:spPr>
          <a:xfrm>
            <a:off x="3331225" y="1443350"/>
            <a:ext cx="804300" cy="572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a:endParaRPr/>
          </a:p>
        </p:txBody>
      </p:sp>
      <p:sp>
        <p:nvSpPr>
          <p:cNvPr id="63" name="Google Shape;63;p15"/>
          <p:cNvSpPr txBox="1">
            <a:spLocks noGrp="1"/>
          </p:cNvSpPr>
          <p:nvPr>
            <p:ph type="subTitle" idx="3"/>
          </p:nvPr>
        </p:nvSpPr>
        <p:spPr>
          <a:xfrm>
            <a:off x="4211675" y="1694759"/>
            <a:ext cx="2316900" cy="305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4" name="Google Shape;64;p15"/>
          <p:cNvSpPr txBox="1">
            <a:spLocks noGrp="1"/>
          </p:cNvSpPr>
          <p:nvPr>
            <p:ph type="subTitle" idx="4"/>
          </p:nvPr>
        </p:nvSpPr>
        <p:spPr>
          <a:xfrm>
            <a:off x="4211675" y="2521206"/>
            <a:ext cx="2317200" cy="389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65" name="Google Shape;65;p15"/>
          <p:cNvSpPr txBox="1">
            <a:spLocks noGrp="1"/>
          </p:cNvSpPr>
          <p:nvPr>
            <p:ph type="title" idx="5"/>
          </p:nvPr>
        </p:nvSpPr>
        <p:spPr>
          <a:xfrm>
            <a:off x="3331225" y="2515672"/>
            <a:ext cx="804300" cy="572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a:endParaRPr/>
          </a:p>
        </p:txBody>
      </p:sp>
      <p:sp>
        <p:nvSpPr>
          <p:cNvPr id="66" name="Google Shape;66;p15"/>
          <p:cNvSpPr txBox="1">
            <a:spLocks noGrp="1"/>
          </p:cNvSpPr>
          <p:nvPr>
            <p:ph type="subTitle" idx="6"/>
          </p:nvPr>
        </p:nvSpPr>
        <p:spPr>
          <a:xfrm>
            <a:off x="4211675" y="2786080"/>
            <a:ext cx="2316900" cy="305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7" name="Google Shape;67;p15"/>
          <p:cNvSpPr txBox="1">
            <a:spLocks noGrp="1"/>
          </p:cNvSpPr>
          <p:nvPr>
            <p:ph type="subTitle" idx="7"/>
          </p:nvPr>
        </p:nvSpPr>
        <p:spPr>
          <a:xfrm>
            <a:off x="4211825" y="3612527"/>
            <a:ext cx="2316900" cy="389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68" name="Google Shape;68;p15"/>
          <p:cNvSpPr txBox="1">
            <a:spLocks noGrp="1"/>
          </p:cNvSpPr>
          <p:nvPr>
            <p:ph type="title" idx="8"/>
          </p:nvPr>
        </p:nvSpPr>
        <p:spPr>
          <a:xfrm>
            <a:off x="3331225" y="3612527"/>
            <a:ext cx="804300" cy="572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3000"/>
              <a:buNone/>
              <a:defRPr sz="3000"/>
            </a:lvl1pPr>
            <a:lvl2pPr lvl="1" algn="ctr">
              <a:lnSpc>
                <a:spcPct val="100000"/>
              </a:lnSpc>
              <a:spcBef>
                <a:spcPts val="0"/>
              </a:spcBef>
              <a:spcAft>
                <a:spcPts val="0"/>
              </a:spcAft>
              <a:buSzPts val="3000"/>
              <a:buFont typeface="Oswald"/>
              <a:buNone/>
              <a:defRPr sz="3000">
                <a:latin typeface="Oswald"/>
                <a:ea typeface="Oswald"/>
                <a:cs typeface="Oswald"/>
                <a:sym typeface="Oswald"/>
              </a:defRPr>
            </a:lvl2pPr>
            <a:lvl3pPr lvl="2" algn="ctr">
              <a:lnSpc>
                <a:spcPct val="100000"/>
              </a:lnSpc>
              <a:spcBef>
                <a:spcPts val="0"/>
              </a:spcBef>
              <a:spcAft>
                <a:spcPts val="0"/>
              </a:spcAft>
              <a:buSzPts val="3000"/>
              <a:buFont typeface="Oswald"/>
              <a:buNone/>
              <a:defRPr sz="3000">
                <a:latin typeface="Oswald"/>
                <a:ea typeface="Oswald"/>
                <a:cs typeface="Oswald"/>
                <a:sym typeface="Oswald"/>
              </a:defRPr>
            </a:lvl3pPr>
            <a:lvl4pPr lvl="3" algn="ctr">
              <a:lnSpc>
                <a:spcPct val="100000"/>
              </a:lnSpc>
              <a:spcBef>
                <a:spcPts val="0"/>
              </a:spcBef>
              <a:spcAft>
                <a:spcPts val="0"/>
              </a:spcAft>
              <a:buSzPts val="3000"/>
              <a:buFont typeface="Oswald"/>
              <a:buNone/>
              <a:defRPr sz="3000">
                <a:latin typeface="Oswald"/>
                <a:ea typeface="Oswald"/>
                <a:cs typeface="Oswald"/>
                <a:sym typeface="Oswald"/>
              </a:defRPr>
            </a:lvl4pPr>
            <a:lvl5pPr lvl="4" algn="ctr">
              <a:lnSpc>
                <a:spcPct val="100000"/>
              </a:lnSpc>
              <a:spcBef>
                <a:spcPts val="0"/>
              </a:spcBef>
              <a:spcAft>
                <a:spcPts val="0"/>
              </a:spcAft>
              <a:buSzPts val="3000"/>
              <a:buFont typeface="Oswald"/>
              <a:buNone/>
              <a:defRPr sz="3000">
                <a:latin typeface="Oswald"/>
                <a:ea typeface="Oswald"/>
                <a:cs typeface="Oswald"/>
                <a:sym typeface="Oswald"/>
              </a:defRPr>
            </a:lvl5pPr>
            <a:lvl6pPr lvl="5" algn="ctr">
              <a:lnSpc>
                <a:spcPct val="100000"/>
              </a:lnSpc>
              <a:spcBef>
                <a:spcPts val="0"/>
              </a:spcBef>
              <a:spcAft>
                <a:spcPts val="0"/>
              </a:spcAft>
              <a:buSzPts val="3000"/>
              <a:buFont typeface="Oswald"/>
              <a:buNone/>
              <a:defRPr sz="3000">
                <a:latin typeface="Oswald"/>
                <a:ea typeface="Oswald"/>
                <a:cs typeface="Oswald"/>
                <a:sym typeface="Oswald"/>
              </a:defRPr>
            </a:lvl6pPr>
            <a:lvl7pPr lvl="6" algn="ctr">
              <a:lnSpc>
                <a:spcPct val="100000"/>
              </a:lnSpc>
              <a:spcBef>
                <a:spcPts val="0"/>
              </a:spcBef>
              <a:spcAft>
                <a:spcPts val="0"/>
              </a:spcAft>
              <a:buSzPts val="3000"/>
              <a:buFont typeface="Oswald"/>
              <a:buNone/>
              <a:defRPr sz="3000">
                <a:latin typeface="Oswald"/>
                <a:ea typeface="Oswald"/>
                <a:cs typeface="Oswald"/>
                <a:sym typeface="Oswald"/>
              </a:defRPr>
            </a:lvl7pPr>
            <a:lvl8pPr lvl="7" algn="ctr">
              <a:lnSpc>
                <a:spcPct val="100000"/>
              </a:lnSpc>
              <a:spcBef>
                <a:spcPts val="0"/>
              </a:spcBef>
              <a:spcAft>
                <a:spcPts val="0"/>
              </a:spcAft>
              <a:buSzPts val="3000"/>
              <a:buFont typeface="Oswald"/>
              <a:buNone/>
              <a:defRPr sz="3000">
                <a:latin typeface="Oswald"/>
                <a:ea typeface="Oswald"/>
                <a:cs typeface="Oswald"/>
                <a:sym typeface="Oswald"/>
              </a:defRPr>
            </a:lvl8pPr>
            <a:lvl9pPr lvl="8" algn="ctr">
              <a:lnSpc>
                <a:spcPct val="100000"/>
              </a:lnSpc>
              <a:spcBef>
                <a:spcPts val="0"/>
              </a:spcBef>
              <a:spcAft>
                <a:spcPts val="0"/>
              </a:spcAft>
              <a:buSzPts val="3000"/>
              <a:buFont typeface="Oswald"/>
              <a:buNone/>
              <a:defRPr sz="3000">
                <a:latin typeface="Oswald"/>
                <a:ea typeface="Oswald"/>
                <a:cs typeface="Oswald"/>
                <a:sym typeface="Oswald"/>
              </a:defRPr>
            </a:lvl9pPr>
          </a:lstStyle>
          <a:p>
            <a:endParaRPr/>
          </a:p>
        </p:txBody>
      </p:sp>
      <p:sp>
        <p:nvSpPr>
          <p:cNvPr id="69" name="Google Shape;69;p15"/>
          <p:cNvSpPr txBox="1">
            <a:spLocks noGrp="1"/>
          </p:cNvSpPr>
          <p:nvPr>
            <p:ph type="subTitle" idx="9"/>
          </p:nvPr>
        </p:nvSpPr>
        <p:spPr>
          <a:xfrm>
            <a:off x="4211825" y="3877401"/>
            <a:ext cx="2316900" cy="305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Six columns">
  <p:cSld name="CUSTOM_2_1">
    <p:spTree>
      <p:nvGrpSpPr>
        <p:cNvPr id="1" name="Shape 70"/>
        <p:cNvGrpSpPr/>
        <p:nvPr/>
      </p:nvGrpSpPr>
      <p:grpSpPr>
        <a:xfrm>
          <a:off x="0" y="0"/>
          <a:ext cx="0" cy="0"/>
          <a:chOff x="0" y="0"/>
          <a:chExt cx="0" cy="0"/>
        </a:xfrm>
      </p:grpSpPr>
      <p:sp>
        <p:nvSpPr>
          <p:cNvPr id="71" name="Google Shape;71;p16"/>
          <p:cNvSpPr txBox="1">
            <a:spLocks noGrp="1"/>
          </p:cNvSpPr>
          <p:nvPr>
            <p:ph type="subTitle" idx="1"/>
          </p:nvPr>
        </p:nvSpPr>
        <p:spPr>
          <a:xfrm>
            <a:off x="1944363" y="1542025"/>
            <a:ext cx="2317200" cy="389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72" name="Google Shape;72;p16"/>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3" name="Google Shape;73;p16"/>
          <p:cNvSpPr txBox="1">
            <a:spLocks noGrp="1"/>
          </p:cNvSpPr>
          <p:nvPr>
            <p:ph type="subTitle" idx="2"/>
          </p:nvPr>
        </p:nvSpPr>
        <p:spPr>
          <a:xfrm>
            <a:off x="1944863" y="1918116"/>
            <a:ext cx="2316900" cy="6291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4" name="Google Shape;74;p16"/>
          <p:cNvSpPr txBox="1">
            <a:spLocks noGrp="1"/>
          </p:cNvSpPr>
          <p:nvPr>
            <p:ph type="subTitle" idx="3"/>
          </p:nvPr>
        </p:nvSpPr>
        <p:spPr>
          <a:xfrm>
            <a:off x="1944388" y="2492563"/>
            <a:ext cx="2316900" cy="389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75" name="Google Shape;75;p16"/>
          <p:cNvSpPr txBox="1">
            <a:spLocks noGrp="1"/>
          </p:cNvSpPr>
          <p:nvPr>
            <p:ph type="subTitle" idx="4"/>
          </p:nvPr>
        </p:nvSpPr>
        <p:spPr>
          <a:xfrm>
            <a:off x="1944625" y="2868653"/>
            <a:ext cx="2316900" cy="6291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6" name="Google Shape;76;p16"/>
          <p:cNvSpPr txBox="1">
            <a:spLocks noGrp="1"/>
          </p:cNvSpPr>
          <p:nvPr>
            <p:ph type="subTitle" idx="5"/>
          </p:nvPr>
        </p:nvSpPr>
        <p:spPr>
          <a:xfrm>
            <a:off x="4882563" y="1542025"/>
            <a:ext cx="2316900" cy="389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77" name="Google Shape;77;p16"/>
          <p:cNvSpPr txBox="1">
            <a:spLocks noGrp="1"/>
          </p:cNvSpPr>
          <p:nvPr>
            <p:ph type="subTitle" idx="6"/>
          </p:nvPr>
        </p:nvSpPr>
        <p:spPr>
          <a:xfrm>
            <a:off x="4882613" y="1918116"/>
            <a:ext cx="2316900" cy="629100"/>
          </a:xfrm>
          <a:prstGeom prst="rect">
            <a:avLst/>
          </a:prstGeom>
          <a:noFill/>
          <a:ln>
            <a:noFill/>
          </a:ln>
        </p:spPr>
        <p:txBody>
          <a:bodyPr spcFirstLastPara="1" wrap="square" lIns="91425" tIns="91425" rIns="91425" bIns="91425" anchor="t" anchorCtr="0">
            <a:noAutofit/>
          </a:bodyPr>
          <a:lstStyle>
            <a:lvl1pPr marR="332101"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8" name="Google Shape;78;p16"/>
          <p:cNvSpPr txBox="1">
            <a:spLocks noGrp="1"/>
          </p:cNvSpPr>
          <p:nvPr>
            <p:ph type="subTitle" idx="7"/>
          </p:nvPr>
        </p:nvSpPr>
        <p:spPr>
          <a:xfrm>
            <a:off x="1944363" y="3443102"/>
            <a:ext cx="2317200" cy="389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79" name="Google Shape;79;p16"/>
          <p:cNvSpPr txBox="1">
            <a:spLocks noGrp="1"/>
          </p:cNvSpPr>
          <p:nvPr>
            <p:ph type="subTitle" idx="8"/>
          </p:nvPr>
        </p:nvSpPr>
        <p:spPr>
          <a:xfrm>
            <a:off x="1944863" y="3819202"/>
            <a:ext cx="2316900" cy="6291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0" name="Google Shape;80;p16"/>
          <p:cNvSpPr txBox="1">
            <a:spLocks noGrp="1"/>
          </p:cNvSpPr>
          <p:nvPr>
            <p:ph type="subTitle" idx="9"/>
          </p:nvPr>
        </p:nvSpPr>
        <p:spPr>
          <a:xfrm>
            <a:off x="4882388" y="2492565"/>
            <a:ext cx="2317200" cy="389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81" name="Google Shape;81;p16"/>
          <p:cNvSpPr txBox="1">
            <a:spLocks noGrp="1"/>
          </p:cNvSpPr>
          <p:nvPr>
            <p:ph type="subTitle" idx="13"/>
          </p:nvPr>
        </p:nvSpPr>
        <p:spPr>
          <a:xfrm>
            <a:off x="4882725" y="2868665"/>
            <a:ext cx="2316900" cy="629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2" name="Google Shape;82;p16"/>
          <p:cNvSpPr txBox="1">
            <a:spLocks noGrp="1"/>
          </p:cNvSpPr>
          <p:nvPr>
            <p:ph type="subTitle" idx="14"/>
          </p:nvPr>
        </p:nvSpPr>
        <p:spPr>
          <a:xfrm>
            <a:off x="4882563" y="3443100"/>
            <a:ext cx="2316900" cy="389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Font typeface="Oswald"/>
              <a:buNone/>
              <a:defRPr sz="1800">
                <a:latin typeface="Oswald"/>
                <a:ea typeface="Oswald"/>
                <a:cs typeface="Oswald"/>
                <a:sym typeface="Oswald"/>
              </a:defRPr>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a:endParaRPr/>
          </a:p>
        </p:txBody>
      </p:sp>
      <p:sp>
        <p:nvSpPr>
          <p:cNvPr id="83" name="Google Shape;83;p16"/>
          <p:cNvSpPr txBox="1">
            <a:spLocks noGrp="1"/>
          </p:cNvSpPr>
          <p:nvPr>
            <p:ph type="subTitle" idx="15"/>
          </p:nvPr>
        </p:nvSpPr>
        <p:spPr>
          <a:xfrm>
            <a:off x="4882613" y="3819202"/>
            <a:ext cx="2316900" cy="629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 and subtitle">
  <p:cSld name="CUSTOM_3">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3389825" y="1356150"/>
            <a:ext cx="1172400" cy="1287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7200"/>
              <a:buNone/>
              <a:defRPr sz="72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86" name="Google Shape;86;p17"/>
          <p:cNvSpPr txBox="1">
            <a:spLocks noGrp="1"/>
          </p:cNvSpPr>
          <p:nvPr>
            <p:ph type="title" idx="2"/>
          </p:nvPr>
        </p:nvSpPr>
        <p:spPr>
          <a:xfrm>
            <a:off x="3507400" y="2586993"/>
            <a:ext cx="3852000" cy="653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 and subtitle 3">
  <p:cSld name="CUSTOM_6_1">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814350" y="1356150"/>
            <a:ext cx="1515300" cy="1287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7200"/>
              <a:buNone/>
              <a:defRPr sz="72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89" name="Google Shape;89;p18"/>
          <p:cNvSpPr txBox="1">
            <a:spLocks noGrp="1"/>
          </p:cNvSpPr>
          <p:nvPr>
            <p:ph type="title" idx="2"/>
          </p:nvPr>
        </p:nvSpPr>
        <p:spPr>
          <a:xfrm>
            <a:off x="3073050" y="2518425"/>
            <a:ext cx="2997900" cy="107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 and subtitle 4">
  <p:cSld name="CUSTOM_6_1_1">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594375" y="1356150"/>
            <a:ext cx="1288200" cy="1287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7200"/>
              <a:buNone/>
              <a:defRPr sz="72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92" name="Google Shape;92;p19"/>
          <p:cNvSpPr txBox="1">
            <a:spLocks noGrp="1"/>
          </p:cNvSpPr>
          <p:nvPr>
            <p:ph type="title" idx="2"/>
          </p:nvPr>
        </p:nvSpPr>
        <p:spPr>
          <a:xfrm>
            <a:off x="2686963" y="2587000"/>
            <a:ext cx="3195600" cy="653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 and subtitle 5">
  <p:cSld name="CUSTOM_6_1_1_1">
    <p:spTree>
      <p:nvGrpSpPr>
        <p:cNvPr id="1" name="Shape 93"/>
        <p:cNvGrpSpPr/>
        <p:nvPr/>
      </p:nvGrpSpPr>
      <p:grpSpPr>
        <a:xfrm>
          <a:off x="0" y="0"/>
          <a:ext cx="0" cy="0"/>
          <a:chOff x="0" y="0"/>
          <a:chExt cx="0" cy="0"/>
        </a:xfrm>
      </p:grpSpPr>
      <p:sp>
        <p:nvSpPr>
          <p:cNvPr id="94" name="Google Shape;94;p20"/>
          <p:cNvSpPr txBox="1">
            <a:spLocks noGrp="1"/>
          </p:cNvSpPr>
          <p:nvPr>
            <p:ph type="title"/>
          </p:nvPr>
        </p:nvSpPr>
        <p:spPr>
          <a:xfrm>
            <a:off x="4707800" y="2147125"/>
            <a:ext cx="1212000" cy="1050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7200"/>
              <a:buNone/>
              <a:defRPr sz="72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95" name="Google Shape;95;p20"/>
          <p:cNvSpPr txBox="1">
            <a:spLocks noGrp="1"/>
          </p:cNvSpPr>
          <p:nvPr>
            <p:ph type="title" idx="2"/>
          </p:nvPr>
        </p:nvSpPr>
        <p:spPr>
          <a:xfrm>
            <a:off x="2897650" y="2147125"/>
            <a:ext cx="1696500" cy="971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4" name="Google Shape;14;p3"/>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a:lvl1pPr>
            <a:lvl2pPr marL="914400" lvl="1" indent="-317500" algn="l">
              <a:lnSpc>
                <a:spcPct val="100000"/>
              </a:lnSpc>
              <a:spcBef>
                <a:spcPts val="1600"/>
              </a:spcBef>
              <a:spcAft>
                <a:spcPts val="0"/>
              </a:spcAft>
              <a:buSzPts val="1400"/>
              <a:buChar char="○"/>
              <a:defRPr/>
            </a:lvl2pPr>
            <a:lvl3pPr marL="1371600" lvl="2" indent="-317500" algn="l">
              <a:lnSpc>
                <a:spcPct val="100000"/>
              </a:lnSpc>
              <a:spcBef>
                <a:spcPts val="1600"/>
              </a:spcBef>
              <a:spcAft>
                <a:spcPts val="0"/>
              </a:spcAft>
              <a:buSzPts val="1400"/>
              <a:buChar char="■"/>
              <a:defRPr/>
            </a:lvl3pPr>
            <a:lvl4pPr marL="1828800" lvl="3" indent="-317500" algn="l">
              <a:lnSpc>
                <a:spcPct val="100000"/>
              </a:lnSpc>
              <a:spcBef>
                <a:spcPts val="1600"/>
              </a:spcBef>
              <a:spcAft>
                <a:spcPts val="0"/>
              </a:spcAft>
              <a:buSzPts val="1400"/>
              <a:buChar char="●"/>
              <a:defRPr/>
            </a:lvl4pPr>
            <a:lvl5pPr marL="2286000" lvl="4" indent="-317500" algn="l">
              <a:lnSpc>
                <a:spcPct val="100000"/>
              </a:lnSpc>
              <a:spcBef>
                <a:spcPts val="1600"/>
              </a:spcBef>
              <a:spcAft>
                <a:spcPts val="0"/>
              </a:spcAft>
              <a:buSzPts val="1400"/>
              <a:buChar char="○"/>
              <a:defRPr/>
            </a:lvl5pPr>
            <a:lvl6pPr marL="2743200" lvl="5" indent="-317500" algn="l">
              <a:lnSpc>
                <a:spcPct val="100000"/>
              </a:lnSpc>
              <a:spcBef>
                <a:spcPts val="1600"/>
              </a:spcBef>
              <a:spcAft>
                <a:spcPts val="0"/>
              </a:spcAft>
              <a:buSzPts val="1400"/>
              <a:buChar char="■"/>
              <a:defRPr/>
            </a:lvl6pPr>
            <a:lvl7pPr marL="3200400" lvl="6" indent="-317500" algn="l">
              <a:lnSpc>
                <a:spcPct val="100000"/>
              </a:lnSpc>
              <a:spcBef>
                <a:spcPts val="1600"/>
              </a:spcBef>
              <a:spcAft>
                <a:spcPts val="0"/>
              </a:spcAft>
              <a:buSzPts val="1400"/>
              <a:buChar char="●"/>
              <a:defRPr/>
            </a:lvl7pPr>
            <a:lvl8pPr marL="3657600" lvl="7" indent="-317500" algn="l">
              <a:lnSpc>
                <a:spcPct val="100000"/>
              </a:lnSpc>
              <a:spcBef>
                <a:spcPts val="1600"/>
              </a:spcBef>
              <a:spcAft>
                <a:spcPts val="0"/>
              </a:spcAft>
              <a:buSzPts val="1400"/>
              <a:buChar char="○"/>
              <a:defRPr/>
            </a:lvl8pPr>
            <a:lvl9pPr marL="4114800" lvl="8" indent="-317500" algn="l">
              <a:lnSpc>
                <a:spcPct val="100000"/>
              </a:lnSpc>
              <a:spcBef>
                <a:spcPts val="1600"/>
              </a:spcBef>
              <a:spcAft>
                <a:spcPts val="1600"/>
              </a:spcAft>
              <a:buSzPts val="14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 and subtitle 6">
  <p:cSld name="CUSTOM_6_1_1_1_1">
    <p:spTree>
      <p:nvGrpSpPr>
        <p:cNvPr id="1" name="Shape 96"/>
        <p:cNvGrpSpPr/>
        <p:nvPr/>
      </p:nvGrpSpPr>
      <p:grpSpPr>
        <a:xfrm>
          <a:off x="0" y="0"/>
          <a:ext cx="0" cy="0"/>
          <a:chOff x="0" y="0"/>
          <a:chExt cx="0" cy="0"/>
        </a:xfrm>
      </p:grpSpPr>
      <p:sp>
        <p:nvSpPr>
          <p:cNvPr id="97" name="Google Shape;97;p21"/>
          <p:cNvSpPr txBox="1">
            <a:spLocks noGrp="1"/>
          </p:cNvSpPr>
          <p:nvPr>
            <p:ph type="title"/>
          </p:nvPr>
        </p:nvSpPr>
        <p:spPr>
          <a:xfrm>
            <a:off x="3894750" y="2751750"/>
            <a:ext cx="1354500" cy="945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7200"/>
              <a:buNone/>
              <a:defRPr sz="72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98" name="Google Shape;98;p21"/>
          <p:cNvSpPr txBox="1">
            <a:spLocks noGrp="1"/>
          </p:cNvSpPr>
          <p:nvPr>
            <p:ph type="title" idx="2"/>
          </p:nvPr>
        </p:nvSpPr>
        <p:spPr>
          <a:xfrm>
            <a:off x="2646000" y="1855999"/>
            <a:ext cx="3852000" cy="516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4">
  <p:cSld name="CUSTOM_4_1_1">
    <p:spTree>
      <p:nvGrpSpPr>
        <p:cNvPr id="1" name="Shape 99"/>
        <p:cNvGrpSpPr/>
        <p:nvPr/>
      </p:nvGrpSpPr>
      <p:grpSpPr>
        <a:xfrm>
          <a:off x="0" y="0"/>
          <a:ext cx="0" cy="0"/>
          <a:chOff x="0" y="0"/>
          <a:chExt cx="0" cy="0"/>
        </a:xfrm>
      </p:grpSpPr>
      <p:sp>
        <p:nvSpPr>
          <p:cNvPr id="100" name="Google Shape;100;p22"/>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5">
  <p:cSld name="CUSTOM_4_1_1_1">
    <p:spTree>
      <p:nvGrpSpPr>
        <p:cNvPr id="1" name="Shape 101"/>
        <p:cNvGrpSpPr/>
        <p:nvPr/>
      </p:nvGrpSpPr>
      <p:grpSpPr>
        <a:xfrm>
          <a:off x="0" y="0"/>
          <a:ext cx="0" cy="0"/>
          <a:chOff x="0" y="0"/>
          <a:chExt cx="0" cy="0"/>
        </a:xfrm>
      </p:grpSpPr>
      <p:sp>
        <p:nvSpPr>
          <p:cNvPr id="102" name="Google Shape;102;p23"/>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103"/>
        <p:cNvGrpSpPr/>
        <p:nvPr/>
      </p:nvGrpSpPr>
      <p:grpSpPr>
        <a:xfrm>
          <a:off x="0" y="0"/>
          <a:ext cx="0" cy="0"/>
          <a:chOff x="0" y="0"/>
          <a:chExt cx="0" cy="0"/>
        </a:xfrm>
      </p:grpSpPr>
      <p:sp>
        <p:nvSpPr>
          <p:cNvPr id="104" name="Google Shape;104;p24"/>
          <p:cNvSpPr txBox="1">
            <a:spLocks noGrp="1"/>
          </p:cNvSpPr>
          <p:nvPr>
            <p:ph type="ctrTitle"/>
          </p:nvPr>
        </p:nvSpPr>
        <p:spPr>
          <a:xfrm>
            <a:off x="1887750" y="946225"/>
            <a:ext cx="5368500" cy="9750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05" name="Google Shape;105;p24"/>
          <p:cNvSpPr txBox="1">
            <a:spLocks noGrp="1"/>
          </p:cNvSpPr>
          <p:nvPr>
            <p:ph type="subTitle" idx="1"/>
          </p:nvPr>
        </p:nvSpPr>
        <p:spPr>
          <a:xfrm>
            <a:off x="4774636" y="2224775"/>
            <a:ext cx="3054900" cy="1157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06" name="Google Shape;106;p24"/>
          <p:cNvSpPr txBox="1"/>
          <p:nvPr/>
        </p:nvSpPr>
        <p:spPr>
          <a:xfrm>
            <a:off x="2569325" y="4151400"/>
            <a:ext cx="4005600" cy="41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chemeClr val="lt1"/>
                </a:solidFill>
                <a:latin typeface="Raleway"/>
                <a:ea typeface="Raleway"/>
                <a:cs typeface="Raleway"/>
                <a:sym typeface="Raleway"/>
              </a:rPr>
              <a:t>CREDITS: This presentation template was created by </a:t>
            </a:r>
            <a:r>
              <a:rPr lang="en-US" sz="1000" b="1" i="0" u="sng" strike="noStrike" cap="none">
                <a:solidFill>
                  <a:schemeClr val="hlink"/>
                </a:solidFill>
                <a:latin typeface="Raleway"/>
                <a:ea typeface="Raleway"/>
                <a:cs typeface="Raleway"/>
                <a:sym typeface="Raleway"/>
                <a:hlinkClick r:id="rId2"/>
              </a:rPr>
              <a:t>Slidesgo</a:t>
            </a:r>
            <a:r>
              <a:rPr lang="en-US" sz="1000" b="1" i="0" u="none" strike="noStrike" cap="none">
                <a:solidFill>
                  <a:schemeClr val="lt1"/>
                </a:solidFill>
                <a:latin typeface="Raleway"/>
                <a:ea typeface="Raleway"/>
                <a:cs typeface="Raleway"/>
                <a:sym typeface="Raleway"/>
              </a:rPr>
              <a:t>,</a:t>
            </a:r>
            <a:r>
              <a:rPr lang="en-US" sz="1000" b="0" i="0" u="none" strike="noStrike" cap="none">
                <a:solidFill>
                  <a:schemeClr val="lt1"/>
                </a:solidFill>
                <a:latin typeface="Raleway"/>
                <a:ea typeface="Raleway"/>
                <a:cs typeface="Raleway"/>
                <a:sym typeface="Raleway"/>
              </a:rPr>
              <a:t> including icons by </a:t>
            </a:r>
            <a:r>
              <a:rPr lang="en-US" sz="1000" b="1" i="0" u="sng" strike="noStrike" cap="none">
                <a:solidFill>
                  <a:schemeClr val="hlink"/>
                </a:solidFill>
                <a:latin typeface="Raleway"/>
                <a:ea typeface="Raleway"/>
                <a:cs typeface="Raleway"/>
                <a:sym typeface="Raleway"/>
                <a:hlinkClick r:id="rId3"/>
              </a:rPr>
              <a:t>Flaticon</a:t>
            </a:r>
            <a:r>
              <a:rPr lang="en-US" sz="1000" b="0" i="0" u="none" strike="noStrike" cap="none">
                <a:solidFill>
                  <a:schemeClr val="lt1"/>
                </a:solidFill>
                <a:latin typeface="Raleway"/>
                <a:ea typeface="Raleway"/>
                <a:cs typeface="Raleway"/>
                <a:sym typeface="Raleway"/>
              </a:rPr>
              <a:t>, infographics &amp; images by </a:t>
            </a:r>
            <a:r>
              <a:rPr lang="en-US" sz="1000" b="1" i="0" u="sng" strike="noStrike" cap="none">
                <a:solidFill>
                  <a:schemeClr val="hlink"/>
                </a:solidFill>
                <a:latin typeface="Raleway"/>
                <a:ea typeface="Raleway"/>
                <a:cs typeface="Raleway"/>
                <a:sym typeface="Raleway"/>
                <a:hlinkClick r:id="rId4"/>
              </a:rPr>
              <a:t>Freepik</a:t>
            </a:r>
            <a:r>
              <a:rPr lang="en-US" sz="1000" b="0" i="0" u="none" strike="noStrike" cap="none">
                <a:solidFill>
                  <a:schemeClr val="lt1"/>
                </a:solidFill>
                <a:latin typeface="Raleway"/>
                <a:ea typeface="Raleway"/>
                <a:cs typeface="Raleway"/>
                <a:sym typeface="Raleway"/>
              </a:rPr>
              <a:t> </a:t>
            </a:r>
            <a:endParaRPr sz="1000" b="0" i="0" u="none" strike="noStrike" cap="none">
              <a:solidFill>
                <a:schemeClr val="lt1"/>
              </a:solidFill>
              <a:latin typeface="Raleway"/>
              <a:ea typeface="Raleway"/>
              <a:cs typeface="Raleway"/>
              <a:sym typeface="Raleway"/>
            </a:endParaRPr>
          </a:p>
        </p:txBody>
      </p:sp>
      <p:sp>
        <p:nvSpPr>
          <p:cNvPr id="107" name="Google Shape;107;p24"/>
          <p:cNvSpPr txBox="1">
            <a:spLocks noGrp="1"/>
          </p:cNvSpPr>
          <p:nvPr>
            <p:ph type="subTitle" idx="2"/>
          </p:nvPr>
        </p:nvSpPr>
        <p:spPr>
          <a:xfrm>
            <a:off x="1314451" y="2224775"/>
            <a:ext cx="2550900" cy="975000"/>
          </a:xfrm>
          <a:prstGeom prst="rect">
            <a:avLst/>
          </a:prstGeom>
          <a:noFill/>
          <a:ln>
            <a:noFill/>
          </a:ln>
        </p:spPr>
        <p:txBody>
          <a:bodyPr spcFirstLastPara="1" wrap="square" lIns="91425" tIns="91425" rIns="91425" bIns="91425" anchor="t" anchorCtr="0">
            <a:noAutofit/>
          </a:bodyPr>
          <a:lstStyle>
            <a:lvl1pPr lvl="0" algn="r">
              <a:lnSpc>
                <a:spcPct val="15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4939700" y="1288261"/>
            <a:ext cx="1905300" cy="970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7" name="Google Shape;17;p4"/>
          <p:cNvSpPr txBox="1">
            <a:spLocks noGrp="1"/>
          </p:cNvSpPr>
          <p:nvPr>
            <p:ph type="body" idx="1"/>
          </p:nvPr>
        </p:nvSpPr>
        <p:spPr>
          <a:xfrm>
            <a:off x="4939700" y="2182538"/>
            <a:ext cx="1905300" cy="18036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1600"/>
              </a:spcBef>
              <a:spcAft>
                <a:spcPts val="0"/>
              </a:spcAft>
              <a:buSzPts val="1400"/>
              <a:buChar char="■"/>
              <a:defRPr/>
            </a:lvl3pPr>
            <a:lvl4pPr marL="1828800" lvl="3" indent="-317500" algn="l">
              <a:lnSpc>
                <a:spcPct val="100000"/>
              </a:lnSpc>
              <a:spcBef>
                <a:spcPts val="1600"/>
              </a:spcBef>
              <a:spcAft>
                <a:spcPts val="0"/>
              </a:spcAft>
              <a:buSzPts val="1400"/>
              <a:buChar char="●"/>
              <a:defRPr/>
            </a:lvl4pPr>
            <a:lvl5pPr marL="2286000" lvl="4" indent="-317500" algn="l">
              <a:lnSpc>
                <a:spcPct val="100000"/>
              </a:lnSpc>
              <a:spcBef>
                <a:spcPts val="1600"/>
              </a:spcBef>
              <a:spcAft>
                <a:spcPts val="0"/>
              </a:spcAft>
              <a:buSzPts val="1400"/>
              <a:buChar char="○"/>
              <a:defRPr/>
            </a:lvl5pPr>
            <a:lvl6pPr marL="2743200" lvl="5" indent="-317500" algn="l">
              <a:lnSpc>
                <a:spcPct val="100000"/>
              </a:lnSpc>
              <a:spcBef>
                <a:spcPts val="1600"/>
              </a:spcBef>
              <a:spcAft>
                <a:spcPts val="0"/>
              </a:spcAft>
              <a:buSzPts val="1400"/>
              <a:buChar char="■"/>
              <a:defRPr/>
            </a:lvl6pPr>
            <a:lvl7pPr marL="3200400" lvl="6" indent="-317500" algn="l">
              <a:lnSpc>
                <a:spcPct val="100000"/>
              </a:lnSpc>
              <a:spcBef>
                <a:spcPts val="1600"/>
              </a:spcBef>
              <a:spcAft>
                <a:spcPts val="0"/>
              </a:spcAft>
              <a:buSzPts val="1400"/>
              <a:buChar char="●"/>
              <a:defRPr/>
            </a:lvl7pPr>
            <a:lvl8pPr marL="3657600" lvl="7" indent="-317500" algn="l">
              <a:lnSpc>
                <a:spcPct val="100000"/>
              </a:lnSpc>
              <a:spcBef>
                <a:spcPts val="1600"/>
              </a:spcBef>
              <a:spcAft>
                <a:spcPts val="0"/>
              </a:spcAft>
              <a:buSzPts val="1400"/>
              <a:buChar char="○"/>
              <a:defRPr/>
            </a:lvl8pPr>
            <a:lvl9pPr marL="4114800" lvl="8" indent="-317500" algn="l">
              <a:lnSpc>
                <a:spcPct val="100000"/>
              </a:lnSpc>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1449150" y="1512225"/>
            <a:ext cx="6245700" cy="1876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900"/>
              <a:buNone/>
              <a:defRPr sz="29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0" name="Google Shape;20;p5"/>
          <p:cNvSpPr txBox="1">
            <a:spLocks noGrp="1"/>
          </p:cNvSpPr>
          <p:nvPr>
            <p:ph type="title" idx="2"/>
          </p:nvPr>
        </p:nvSpPr>
        <p:spPr>
          <a:xfrm>
            <a:off x="1449150" y="3334700"/>
            <a:ext cx="6245700" cy="610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800"/>
              <a:buFont typeface="Raleway"/>
              <a:buNone/>
              <a:defRPr sz="1800">
                <a:latin typeface="Raleway"/>
                <a:ea typeface="Raleway"/>
                <a:cs typeface="Raleway"/>
                <a:sym typeface="Raleway"/>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6"/>
          <p:cNvSpPr txBox="1">
            <a:spLocks noGrp="1"/>
          </p:cNvSpPr>
          <p:nvPr>
            <p:ph type="title"/>
          </p:nvPr>
        </p:nvSpPr>
        <p:spPr>
          <a:xfrm>
            <a:off x="5011588" y="2052650"/>
            <a:ext cx="21453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3" name="Google Shape;23;p6"/>
          <p:cNvSpPr txBox="1">
            <a:spLocks noGrp="1"/>
          </p:cNvSpPr>
          <p:nvPr>
            <p:ph type="body" idx="1"/>
          </p:nvPr>
        </p:nvSpPr>
        <p:spPr>
          <a:xfrm>
            <a:off x="5011592" y="2587250"/>
            <a:ext cx="2145300" cy="1027800"/>
          </a:xfrm>
          <a:prstGeom prst="rect">
            <a:avLst/>
          </a:prstGeom>
          <a:noFill/>
          <a:ln>
            <a:noFill/>
          </a:ln>
        </p:spPr>
        <p:txBody>
          <a:bodyPr spcFirstLastPara="1" wrap="square" lIns="91425" tIns="91425" rIns="91425" bIns="91425" anchor="t" anchorCtr="0">
            <a:noAutofit/>
          </a:bodyPr>
          <a:lstStyle>
            <a:lvl1pPr marL="457200" lvl="0" indent="-317500" algn="ctr">
              <a:lnSpc>
                <a:spcPct val="100000"/>
              </a:lnSpc>
              <a:spcBef>
                <a:spcPts val="0"/>
              </a:spcBef>
              <a:spcAft>
                <a:spcPts val="0"/>
              </a:spcAft>
              <a:buSzPts val="14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1600"/>
              </a:spcBef>
              <a:spcAft>
                <a:spcPts val="0"/>
              </a:spcAft>
              <a:buSzPts val="1400"/>
              <a:buChar char="■"/>
              <a:defRPr/>
            </a:lvl3pPr>
            <a:lvl4pPr marL="1828800" lvl="3" indent="-317500" algn="l">
              <a:lnSpc>
                <a:spcPct val="100000"/>
              </a:lnSpc>
              <a:spcBef>
                <a:spcPts val="1600"/>
              </a:spcBef>
              <a:spcAft>
                <a:spcPts val="0"/>
              </a:spcAft>
              <a:buSzPts val="1400"/>
              <a:buChar char="●"/>
              <a:defRPr/>
            </a:lvl4pPr>
            <a:lvl5pPr marL="2286000" lvl="4" indent="-317500" algn="l">
              <a:lnSpc>
                <a:spcPct val="100000"/>
              </a:lnSpc>
              <a:spcBef>
                <a:spcPts val="1600"/>
              </a:spcBef>
              <a:spcAft>
                <a:spcPts val="0"/>
              </a:spcAft>
              <a:buSzPts val="1400"/>
              <a:buChar char="○"/>
              <a:defRPr/>
            </a:lvl5pPr>
            <a:lvl6pPr marL="2743200" lvl="5" indent="-317500" algn="l">
              <a:lnSpc>
                <a:spcPct val="100000"/>
              </a:lnSpc>
              <a:spcBef>
                <a:spcPts val="1600"/>
              </a:spcBef>
              <a:spcAft>
                <a:spcPts val="0"/>
              </a:spcAft>
              <a:buSzPts val="1400"/>
              <a:buChar char="■"/>
              <a:defRPr/>
            </a:lvl6pPr>
            <a:lvl7pPr marL="3200400" lvl="6" indent="-317500" algn="l">
              <a:lnSpc>
                <a:spcPct val="100000"/>
              </a:lnSpc>
              <a:spcBef>
                <a:spcPts val="1600"/>
              </a:spcBef>
              <a:spcAft>
                <a:spcPts val="0"/>
              </a:spcAft>
              <a:buSzPts val="1400"/>
              <a:buChar char="●"/>
              <a:defRPr/>
            </a:lvl7pPr>
            <a:lvl8pPr marL="3657600" lvl="7" indent="-317500" algn="l">
              <a:lnSpc>
                <a:spcPct val="100000"/>
              </a:lnSpc>
              <a:spcBef>
                <a:spcPts val="1600"/>
              </a:spcBef>
              <a:spcAft>
                <a:spcPts val="0"/>
              </a:spcAft>
              <a:buSzPts val="1400"/>
              <a:buChar char="○"/>
              <a:defRPr/>
            </a:lvl8pPr>
            <a:lvl9pPr marL="4114800" lvl="8" indent="-317500" algn="l">
              <a:lnSpc>
                <a:spcPct val="100000"/>
              </a:lnSpc>
              <a:spcBef>
                <a:spcPts val="1600"/>
              </a:spcBef>
              <a:spcAft>
                <a:spcPts val="1600"/>
              </a:spcAft>
              <a:buSzPts val="1400"/>
              <a:buChar char="■"/>
              <a:defRPr/>
            </a:lvl9pPr>
          </a:lstStyle>
          <a:p>
            <a:endParaRPr/>
          </a:p>
        </p:txBody>
      </p:sp>
      <p:sp>
        <p:nvSpPr>
          <p:cNvPr id="24" name="Google Shape;24;p6"/>
          <p:cNvSpPr txBox="1">
            <a:spLocks noGrp="1"/>
          </p:cNvSpPr>
          <p:nvPr>
            <p:ph type="body" idx="2"/>
          </p:nvPr>
        </p:nvSpPr>
        <p:spPr>
          <a:xfrm>
            <a:off x="2295767" y="2587250"/>
            <a:ext cx="2145300" cy="1027800"/>
          </a:xfrm>
          <a:prstGeom prst="rect">
            <a:avLst/>
          </a:prstGeom>
          <a:noFill/>
          <a:ln>
            <a:noFill/>
          </a:ln>
        </p:spPr>
        <p:txBody>
          <a:bodyPr spcFirstLastPara="1" wrap="square" lIns="91425" tIns="91425" rIns="91425" bIns="91425" anchor="t" anchorCtr="0">
            <a:noAutofit/>
          </a:bodyPr>
          <a:lstStyle>
            <a:lvl1pPr marL="457200" lvl="0" indent="-317500" algn="ctr">
              <a:lnSpc>
                <a:spcPct val="100000"/>
              </a:lnSpc>
              <a:spcBef>
                <a:spcPts val="0"/>
              </a:spcBef>
              <a:spcAft>
                <a:spcPts val="0"/>
              </a:spcAft>
              <a:buSzPts val="14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1600"/>
              </a:spcBef>
              <a:spcAft>
                <a:spcPts val="0"/>
              </a:spcAft>
              <a:buSzPts val="1400"/>
              <a:buChar char="■"/>
              <a:defRPr/>
            </a:lvl3pPr>
            <a:lvl4pPr marL="1828800" lvl="3" indent="-317500" algn="l">
              <a:lnSpc>
                <a:spcPct val="100000"/>
              </a:lnSpc>
              <a:spcBef>
                <a:spcPts val="1600"/>
              </a:spcBef>
              <a:spcAft>
                <a:spcPts val="0"/>
              </a:spcAft>
              <a:buSzPts val="1400"/>
              <a:buChar char="●"/>
              <a:defRPr/>
            </a:lvl4pPr>
            <a:lvl5pPr marL="2286000" lvl="4" indent="-317500" algn="l">
              <a:lnSpc>
                <a:spcPct val="100000"/>
              </a:lnSpc>
              <a:spcBef>
                <a:spcPts val="1600"/>
              </a:spcBef>
              <a:spcAft>
                <a:spcPts val="0"/>
              </a:spcAft>
              <a:buSzPts val="1400"/>
              <a:buChar char="○"/>
              <a:defRPr/>
            </a:lvl5pPr>
            <a:lvl6pPr marL="2743200" lvl="5" indent="-317500" algn="l">
              <a:lnSpc>
                <a:spcPct val="100000"/>
              </a:lnSpc>
              <a:spcBef>
                <a:spcPts val="1600"/>
              </a:spcBef>
              <a:spcAft>
                <a:spcPts val="0"/>
              </a:spcAft>
              <a:buSzPts val="1400"/>
              <a:buChar char="■"/>
              <a:defRPr/>
            </a:lvl6pPr>
            <a:lvl7pPr marL="3200400" lvl="6" indent="-317500" algn="l">
              <a:lnSpc>
                <a:spcPct val="100000"/>
              </a:lnSpc>
              <a:spcBef>
                <a:spcPts val="1600"/>
              </a:spcBef>
              <a:spcAft>
                <a:spcPts val="0"/>
              </a:spcAft>
              <a:buSzPts val="1400"/>
              <a:buChar char="●"/>
              <a:defRPr/>
            </a:lvl7pPr>
            <a:lvl8pPr marL="3657600" lvl="7" indent="-317500" algn="l">
              <a:lnSpc>
                <a:spcPct val="100000"/>
              </a:lnSpc>
              <a:spcBef>
                <a:spcPts val="1600"/>
              </a:spcBef>
              <a:spcAft>
                <a:spcPts val="0"/>
              </a:spcAft>
              <a:buSzPts val="1400"/>
              <a:buChar char="○"/>
              <a:defRPr/>
            </a:lvl8pPr>
            <a:lvl9pPr marL="4114800" lvl="8" indent="-317500" algn="l">
              <a:lnSpc>
                <a:spcPct val="100000"/>
              </a:lnSpc>
              <a:spcBef>
                <a:spcPts val="1600"/>
              </a:spcBef>
              <a:spcAft>
                <a:spcPts val="1600"/>
              </a:spcAft>
              <a:buSzPts val="1400"/>
              <a:buChar char="■"/>
              <a:defRPr/>
            </a:lvl9pPr>
          </a:lstStyle>
          <a:p>
            <a:endParaRPr/>
          </a:p>
        </p:txBody>
      </p:sp>
      <p:sp>
        <p:nvSpPr>
          <p:cNvPr id="25" name="Google Shape;25;p6"/>
          <p:cNvSpPr txBox="1">
            <a:spLocks noGrp="1"/>
          </p:cNvSpPr>
          <p:nvPr>
            <p:ph type="title" idx="3"/>
          </p:nvPr>
        </p:nvSpPr>
        <p:spPr>
          <a:xfrm>
            <a:off x="2295763" y="2052650"/>
            <a:ext cx="21453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720000" y="1570025"/>
            <a:ext cx="6387900" cy="196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
        <p:cNvGrpSpPr/>
        <p:nvPr/>
      </p:nvGrpSpPr>
      <p:grpSpPr>
        <a:xfrm>
          <a:off x="0" y="0"/>
          <a:ext cx="0" cy="0"/>
          <a:chOff x="0" y="0"/>
          <a:chExt cx="0" cy="0"/>
        </a:xfrm>
      </p:grpSpPr>
      <p:sp>
        <p:nvSpPr>
          <p:cNvPr id="31" name="Google Shape;31;p9"/>
          <p:cNvSpPr txBox="1">
            <a:spLocks noGrp="1"/>
          </p:cNvSpPr>
          <p:nvPr>
            <p:ph type="body" idx="1"/>
          </p:nvPr>
        </p:nvSpPr>
        <p:spPr>
          <a:xfrm>
            <a:off x="5182400" y="3089225"/>
            <a:ext cx="3241500" cy="1479600"/>
          </a:xfrm>
          <a:prstGeom prst="rect">
            <a:avLst/>
          </a:prstGeom>
          <a:noFill/>
          <a:ln>
            <a:noFill/>
          </a:ln>
        </p:spPr>
        <p:txBody>
          <a:bodyPr spcFirstLastPara="1" wrap="square" lIns="91425" tIns="91425" rIns="91425" bIns="91425" anchor="b" anchorCtr="0">
            <a:noAutofit/>
          </a:bodyPr>
          <a:lstStyle>
            <a:lvl1pPr marL="457200" lvl="0" indent="-228600" algn="r">
              <a:lnSpc>
                <a:spcPct val="100000"/>
              </a:lnSpc>
              <a:spcBef>
                <a:spcPts val="0"/>
              </a:spcBef>
              <a:spcAft>
                <a:spcPts val="0"/>
              </a:spcAft>
              <a:buSzPts val="1400"/>
              <a:buFont typeface="Oswald"/>
              <a:buNone/>
              <a:defRPr sz="3600">
                <a:latin typeface="Oswald"/>
                <a:ea typeface="Oswald"/>
                <a:cs typeface="Oswald"/>
                <a:sym typeface="Oswald"/>
              </a:defRPr>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25">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2800"/>
              <a:buFont typeface="Oswald"/>
              <a:buNone/>
              <a:defRPr sz="2800" b="0" i="0" u="none" strike="noStrike" cap="none">
                <a:solidFill>
                  <a:schemeClr val="lt1"/>
                </a:solidFill>
                <a:latin typeface="Oswald"/>
                <a:ea typeface="Oswald"/>
                <a:cs typeface="Oswald"/>
                <a:sym typeface="Oswald"/>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1pPr>
            <a:lvl2pPr marL="914400" marR="0" lvl="1"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2pPr>
            <a:lvl3pPr marL="1371600" marR="0" lvl="2"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3pPr>
            <a:lvl4pPr marL="1828800" marR="0" lvl="3"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4pPr>
            <a:lvl5pPr marL="2286000" marR="0" lvl="4"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5pPr>
            <a:lvl6pPr marL="2743200" marR="0" lvl="5"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6pPr>
            <a:lvl7pPr marL="3200400" marR="0" lvl="6"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7pPr>
            <a:lvl8pPr marL="3657600" marR="0" lvl="7"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8pPr>
            <a:lvl9pPr marL="4114800" marR="0" lvl="8" indent="-317500" algn="l" rtl="0">
              <a:lnSpc>
                <a:spcPct val="100000"/>
              </a:lnSpc>
              <a:spcBef>
                <a:spcPts val="1600"/>
              </a:spcBef>
              <a:spcAft>
                <a:spcPts val="160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1"/>
        <p:cNvGrpSpPr/>
        <p:nvPr/>
      </p:nvGrpSpPr>
      <p:grpSpPr>
        <a:xfrm>
          <a:off x="0" y="0"/>
          <a:ext cx="0" cy="0"/>
          <a:chOff x="0" y="0"/>
          <a:chExt cx="0" cy="0"/>
        </a:xfrm>
      </p:grpSpPr>
      <p:sp>
        <p:nvSpPr>
          <p:cNvPr id="112" name="Google Shape;112;p25"/>
          <p:cNvSpPr txBox="1">
            <a:spLocks noGrp="1"/>
          </p:cNvSpPr>
          <p:nvPr>
            <p:ph type="ctrTitle"/>
          </p:nvPr>
        </p:nvSpPr>
        <p:spPr>
          <a:xfrm>
            <a:off x="1887750" y="948175"/>
            <a:ext cx="6378600" cy="2052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n-IN" sz="3600" dirty="0">
                <a:solidFill>
                  <a:srgbClr val="E1E7EC"/>
                </a:solidFill>
                <a:latin typeface="Raleway ExtraBold"/>
                <a:ea typeface="Raleway ExtraBold"/>
                <a:cs typeface="Raleway ExtraBold"/>
                <a:sym typeface="Raleway ExtraBold"/>
              </a:rPr>
              <a:t>WEATHER APPLICATION USING –</a:t>
            </a:r>
            <a:br>
              <a:rPr lang="en-IN" sz="3600" dirty="0">
                <a:solidFill>
                  <a:srgbClr val="E1E7EC"/>
                </a:solidFill>
                <a:latin typeface="Raleway ExtraBold"/>
                <a:ea typeface="Raleway ExtraBold"/>
                <a:cs typeface="Raleway ExtraBold"/>
                <a:sym typeface="Raleway ExtraBold"/>
              </a:rPr>
            </a:br>
            <a:r>
              <a:rPr lang="en-IN" sz="3600" dirty="0">
                <a:solidFill>
                  <a:srgbClr val="E1E7EC"/>
                </a:solidFill>
                <a:latin typeface="Raleway ExtraBold"/>
                <a:ea typeface="Raleway ExtraBold"/>
                <a:cs typeface="Raleway ExtraBold"/>
                <a:sym typeface="Raleway ExtraBold"/>
              </a:rPr>
              <a:t>OPEN WEATHER API</a:t>
            </a:r>
            <a:endParaRPr sz="3600" dirty="0">
              <a:solidFill>
                <a:srgbClr val="E1E7EC"/>
              </a:solidFill>
              <a:latin typeface="Raleway ExtraBold"/>
              <a:ea typeface="Raleway ExtraBold"/>
              <a:cs typeface="Raleway ExtraBold"/>
              <a:sym typeface="Raleway ExtraBold"/>
            </a:endParaRPr>
          </a:p>
        </p:txBody>
      </p:sp>
      <p:grpSp>
        <p:nvGrpSpPr>
          <p:cNvPr id="113" name="Google Shape;113;p25"/>
          <p:cNvGrpSpPr/>
          <p:nvPr/>
        </p:nvGrpSpPr>
        <p:grpSpPr>
          <a:xfrm rot="-5400000">
            <a:off x="4531668" y="1145388"/>
            <a:ext cx="80672" cy="3791466"/>
            <a:chOff x="240800" y="2204795"/>
            <a:chExt cx="14075" cy="652105"/>
          </a:xfrm>
        </p:grpSpPr>
        <p:sp>
          <p:nvSpPr>
            <p:cNvPr id="114" name="Google Shape;114;p25"/>
            <p:cNvSpPr/>
            <p:nvPr/>
          </p:nvSpPr>
          <p:spPr>
            <a:xfrm>
              <a:off x="240801" y="2204795"/>
              <a:ext cx="11401" cy="545681"/>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2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2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2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8" name="Google Shape;118;p25"/>
          <p:cNvGrpSpPr/>
          <p:nvPr/>
        </p:nvGrpSpPr>
        <p:grpSpPr>
          <a:xfrm>
            <a:off x="2278754" y="3912467"/>
            <a:ext cx="543432" cy="741197"/>
            <a:chOff x="2278754" y="3912467"/>
            <a:chExt cx="543432" cy="741197"/>
          </a:xfrm>
        </p:grpSpPr>
        <p:sp>
          <p:nvSpPr>
            <p:cNvPr id="119" name="Google Shape;119;p25"/>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5"/>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25"/>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25"/>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25"/>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25"/>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25"/>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25"/>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25"/>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25"/>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25"/>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25"/>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25"/>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25"/>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25"/>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25"/>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25"/>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25"/>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25"/>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25"/>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25"/>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25"/>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25"/>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25"/>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3" name="Google Shape;143;p25"/>
          <p:cNvGrpSpPr/>
          <p:nvPr/>
        </p:nvGrpSpPr>
        <p:grpSpPr>
          <a:xfrm>
            <a:off x="548547" y="2097130"/>
            <a:ext cx="541000" cy="741196"/>
            <a:chOff x="548547" y="2097130"/>
            <a:chExt cx="541000" cy="741196"/>
          </a:xfrm>
        </p:grpSpPr>
        <p:sp>
          <p:nvSpPr>
            <p:cNvPr id="144" name="Google Shape;144;p25"/>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25"/>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25"/>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25"/>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25"/>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25"/>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25"/>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25"/>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25"/>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25"/>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25"/>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25"/>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25"/>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25"/>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25"/>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25"/>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25"/>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25"/>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25"/>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25"/>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25"/>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5"/>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5"/>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5"/>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8" name="Google Shape;168;p25"/>
          <p:cNvGrpSpPr/>
          <p:nvPr/>
        </p:nvGrpSpPr>
        <p:grpSpPr>
          <a:xfrm>
            <a:off x="3195818" y="841369"/>
            <a:ext cx="5171654" cy="2620431"/>
            <a:chOff x="2729182" y="1660105"/>
            <a:chExt cx="1331768" cy="674795"/>
          </a:xfrm>
        </p:grpSpPr>
        <p:sp>
          <p:nvSpPr>
            <p:cNvPr id="169" name="Google Shape;169;p25"/>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25"/>
            <p:cNvSpPr/>
            <p:nvPr/>
          </p:nvSpPr>
          <p:spPr>
            <a:xfrm>
              <a:off x="3884925" y="2312800"/>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25"/>
            <p:cNvSpPr/>
            <p:nvPr/>
          </p:nvSpPr>
          <p:spPr>
            <a:xfrm>
              <a:off x="2729182" y="1660105"/>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2" name="Google Shape;172;p25"/>
          <p:cNvSpPr txBox="1"/>
          <p:nvPr/>
        </p:nvSpPr>
        <p:spPr>
          <a:xfrm>
            <a:off x="3245300" y="3282025"/>
            <a:ext cx="24738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lt1"/>
                </a:solidFill>
                <a:latin typeface="Oswald"/>
                <a:ea typeface="Oswald"/>
                <a:cs typeface="Oswald"/>
                <a:sym typeface="Oswald"/>
              </a:rPr>
              <a:t>         TEAM-</a:t>
            </a:r>
            <a:r>
              <a:rPr lang="en-IN" sz="2000" b="0" i="0" u="none" strike="noStrike" cap="none" dirty="0">
                <a:solidFill>
                  <a:schemeClr val="lt1"/>
                </a:solidFill>
                <a:latin typeface="Oswald"/>
                <a:ea typeface="Oswald"/>
                <a:cs typeface="Oswald"/>
                <a:sym typeface="Oswald"/>
              </a:rPr>
              <a:t>2</a:t>
            </a:r>
            <a:endParaRPr sz="2000" b="0" i="0" u="none" strike="noStrike" cap="none" dirty="0">
              <a:solidFill>
                <a:schemeClr val="lt1"/>
              </a:solidFill>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F4263-8218-4169-A0FA-CB65EB487B65}"/>
              </a:ext>
            </a:extLst>
          </p:cNvPr>
          <p:cNvSpPr>
            <a:spLocks noGrp="1"/>
          </p:cNvSpPr>
          <p:nvPr>
            <p:ph type="title"/>
          </p:nvPr>
        </p:nvSpPr>
        <p:spPr>
          <a:xfrm>
            <a:off x="1254673" y="572244"/>
            <a:ext cx="5439241" cy="970500"/>
          </a:xfrm>
        </p:spPr>
        <p:txBody>
          <a:bodyPr/>
          <a:lstStyle/>
          <a:p>
            <a:r>
              <a:rPr lang="en-US" dirty="0"/>
              <a:t>Step 6: Test and deploy </a:t>
            </a:r>
          </a:p>
        </p:txBody>
      </p:sp>
      <p:sp>
        <p:nvSpPr>
          <p:cNvPr id="3" name="Text Placeholder 2">
            <a:extLst>
              <a:ext uri="{FF2B5EF4-FFF2-40B4-BE49-F238E27FC236}">
                <a16:creationId xmlns:a16="http://schemas.microsoft.com/office/drawing/2014/main" id="{256EA62D-A403-4083-B26E-9B8C4F1731B4}"/>
              </a:ext>
            </a:extLst>
          </p:cNvPr>
          <p:cNvSpPr>
            <a:spLocks noGrp="1"/>
          </p:cNvSpPr>
          <p:nvPr>
            <p:ph type="body" idx="1"/>
          </p:nvPr>
        </p:nvSpPr>
        <p:spPr>
          <a:xfrm>
            <a:off x="995198" y="1860658"/>
            <a:ext cx="6894130" cy="1803600"/>
          </a:xfrm>
        </p:spPr>
        <p:txBody>
          <a:bodyPr/>
          <a:lstStyle/>
          <a:p>
            <a:r>
              <a:rPr lang="en-US" sz="2000" dirty="0"/>
              <a:t>Test your weather app thoroughly to ensure that it is functional and free of bugs.</a:t>
            </a:r>
            <a:r>
              <a:rPr lang="en-IN" sz="2000" dirty="0"/>
              <a:t> </a:t>
            </a:r>
            <a:r>
              <a:rPr lang="en-US" sz="2000" dirty="0"/>
              <a:t>Deploy your app to a web server or hosting service so that it can be accessed by users.</a:t>
            </a:r>
          </a:p>
        </p:txBody>
      </p:sp>
    </p:spTree>
    <p:extLst>
      <p:ext uri="{BB962C8B-B14F-4D97-AF65-F5344CB8AC3E}">
        <p14:creationId xmlns:p14="http://schemas.microsoft.com/office/powerpoint/2010/main" val="39451294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3"/>
          <p:cNvSpPr txBox="1">
            <a:spLocks noGrp="1"/>
          </p:cNvSpPr>
          <p:nvPr>
            <p:ph type="title"/>
          </p:nvPr>
        </p:nvSpPr>
        <p:spPr>
          <a:xfrm>
            <a:off x="1582150" y="250050"/>
            <a:ext cx="5549700" cy="67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IMPLEMENTATION</a:t>
            </a:r>
            <a:endParaRPr dirty="0"/>
          </a:p>
        </p:txBody>
      </p:sp>
      <p:pic>
        <p:nvPicPr>
          <p:cNvPr id="2" name="Picture 2">
            <a:extLst>
              <a:ext uri="{FF2B5EF4-FFF2-40B4-BE49-F238E27FC236}">
                <a16:creationId xmlns:a16="http://schemas.microsoft.com/office/drawing/2014/main" id="{6EBD34CB-BD50-48F8-A4D1-0FF3FDB4754A}"/>
              </a:ext>
            </a:extLst>
          </p:cNvPr>
          <p:cNvPicPr>
            <a:picLocks noChangeAspect="1"/>
          </p:cNvPicPr>
          <p:nvPr/>
        </p:nvPicPr>
        <p:blipFill>
          <a:blip r:embed="rId3"/>
          <a:stretch>
            <a:fillRect/>
          </a:stretch>
        </p:blipFill>
        <p:spPr>
          <a:xfrm>
            <a:off x="1524000" y="1221828"/>
            <a:ext cx="6096000" cy="334360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pic>
        <p:nvPicPr>
          <p:cNvPr id="2" name="Picture 2">
            <a:extLst>
              <a:ext uri="{FF2B5EF4-FFF2-40B4-BE49-F238E27FC236}">
                <a16:creationId xmlns:a16="http://schemas.microsoft.com/office/drawing/2014/main" id="{19ABE727-053F-4B08-8EE6-0FF8657F6C08}"/>
              </a:ext>
            </a:extLst>
          </p:cNvPr>
          <p:cNvPicPr>
            <a:picLocks noChangeAspect="1"/>
          </p:cNvPicPr>
          <p:nvPr/>
        </p:nvPicPr>
        <p:blipFill>
          <a:blip r:embed="rId3"/>
          <a:stretch>
            <a:fillRect/>
          </a:stretch>
        </p:blipFill>
        <p:spPr>
          <a:xfrm>
            <a:off x="1267811" y="394138"/>
            <a:ext cx="2069224" cy="4071664"/>
          </a:xfrm>
          <a:prstGeom prst="rect">
            <a:avLst/>
          </a:prstGeom>
        </p:spPr>
      </p:pic>
      <p:pic>
        <p:nvPicPr>
          <p:cNvPr id="3" name="Picture 3">
            <a:extLst>
              <a:ext uri="{FF2B5EF4-FFF2-40B4-BE49-F238E27FC236}">
                <a16:creationId xmlns:a16="http://schemas.microsoft.com/office/drawing/2014/main" id="{9B4F182B-B259-4A07-9466-0179CAD58558}"/>
              </a:ext>
            </a:extLst>
          </p:cNvPr>
          <p:cNvPicPr>
            <a:picLocks noChangeAspect="1"/>
          </p:cNvPicPr>
          <p:nvPr/>
        </p:nvPicPr>
        <p:blipFill>
          <a:blip r:embed="rId4"/>
          <a:stretch>
            <a:fillRect/>
          </a:stretch>
        </p:blipFill>
        <p:spPr>
          <a:xfrm>
            <a:off x="5566508" y="467492"/>
            <a:ext cx="2309681" cy="40640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pic>
        <p:nvPicPr>
          <p:cNvPr id="2" name="Picture 2">
            <a:extLst>
              <a:ext uri="{FF2B5EF4-FFF2-40B4-BE49-F238E27FC236}">
                <a16:creationId xmlns:a16="http://schemas.microsoft.com/office/drawing/2014/main" id="{B4A1DDB8-E8C1-4F9A-9406-B27282885108}"/>
              </a:ext>
            </a:extLst>
          </p:cNvPr>
          <p:cNvPicPr>
            <a:picLocks noChangeAspect="1"/>
          </p:cNvPicPr>
          <p:nvPr/>
        </p:nvPicPr>
        <p:blipFill>
          <a:blip r:embed="rId3"/>
          <a:stretch>
            <a:fillRect/>
          </a:stretch>
        </p:blipFill>
        <p:spPr>
          <a:xfrm>
            <a:off x="1035873" y="467492"/>
            <a:ext cx="2316323" cy="4064000"/>
          </a:xfrm>
          <a:prstGeom prst="rect">
            <a:avLst/>
          </a:prstGeom>
        </p:spPr>
      </p:pic>
      <p:pic>
        <p:nvPicPr>
          <p:cNvPr id="3" name="Picture 3">
            <a:extLst>
              <a:ext uri="{FF2B5EF4-FFF2-40B4-BE49-F238E27FC236}">
                <a16:creationId xmlns:a16="http://schemas.microsoft.com/office/drawing/2014/main" id="{5A2D4372-2BFF-4A6E-96A4-F86EE66EEA81}"/>
              </a:ext>
            </a:extLst>
          </p:cNvPr>
          <p:cNvPicPr>
            <a:picLocks noChangeAspect="1"/>
          </p:cNvPicPr>
          <p:nvPr/>
        </p:nvPicPr>
        <p:blipFill>
          <a:blip r:embed="rId4"/>
          <a:stretch>
            <a:fillRect/>
          </a:stretch>
        </p:blipFill>
        <p:spPr>
          <a:xfrm>
            <a:off x="5683786" y="467492"/>
            <a:ext cx="2282735" cy="4064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40"/>
          <p:cNvSpPr txBox="1">
            <a:spLocks noGrp="1"/>
          </p:cNvSpPr>
          <p:nvPr>
            <p:ph type="title"/>
          </p:nvPr>
        </p:nvSpPr>
        <p:spPr>
          <a:xfrm>
            <a:off x="832050" y="493768"/>
            <a:ext cx="61674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CONCLUSION</a:t>
            </a:r>
            <a:endParaRPr dirty="0"/>
          </a:p>
        </p:txBody>
      </p:sp>
      <p:sp>
        <p:nvSpPr>
          <p:cNvPr id="423" name="Google Shape;423;p40"/>
          <p:cNvSpPr txBox="1">
            <a:spLocks noGrp="1"/>
          </p:cNvSpPr>
          <p:nvPr>
            <p:ph type="body" idx="1"/>
          </p:nvPr>
        </p:nvSpPr>
        <p:spPr>
          <a:xfrm>
            <a:off x="832050" y="1611049"/>
            <a:ext cx="7097400" cy="2422295"/>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US" sz="2000" dirty="0"/>
              <a:t>In conclusion, </a:t>
            </a:r>
            <a:r>
              <a:rPr lang="en-IN" sz="2000" dirty="0"/>
              <a:t>weather app</a:t>
            </a:r>
            <a:r>
              <a:rPr lang="en-US" sz="2000" dirty="0"/>
              <a:t> is a web-based application that facilitates and allows users to</a:t>
            </a:r>
            <a:r>
              <a:rPr lang="en-IN" sz="2000" dirty="0"/>
              <a:t> check the weather updates</a:t>
            </a:r>
            <a:r>
              <a:rPr lang="en-US" sz="2000" dirty="0"/>
              <a:t>. This innovation has revolutionized the way people do </a:t>
            </a:r>
            <a:r>
              <a:rPr lang="en-IN" sz="2000" dirty="0"/>
              <a:t>.</a:t>
            </a:r>
            <a:r>
              <a:rPr lang="en-US" sz="2000" dirty="0"/>
              <a:t> eliminating the need for physical effort and saving time.</a:t>
            </a:r>
            <a:r>
              <a:rPr lang="en-IN" sz="2000" dirty="0"/>
              <a:t> For their Work</a:t>
            </a:r>
            <a:r>
              <a:rPr lang="en-US" sz="2000" dirty="0"/>
              <a:t>. </a:t>
            </a:r>
            <a:r>
              <a:rPr lang="en-IN" sz="2000" dirty="0"/>
              <a:t>Weather app </a:t>
            </a:r>
            <a:r>
              <a:rPr lang="en-US" sz="2000" dirty="0"/>
              <a:t>is a prime example of the potential of technology to enhance our lives and streamline our daily tasks.</a:t>
            </a:r>
            <a:endParaRPr sz="2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pic>
        <p:nvPicPr>
          <p:cNvPr id="434" name="Google Shape;434;p42" descr="THANK U LOGO.jpg"/>
          <p:cNvPicPr preferRelativeResize="0"/>
          <p:nvPr/>
        </p:nvPicPr>
        <p:blipFill rotWithShape="1">
          <a:blip r:embed="rId3">
            <a:alphaModFix/>
          </a:blip>
          <a:srcRect/>
          <a:stretch/>
        </p:blipFill>
        <p:spPr>
          <a:xfrm>
            <a:off x="1403648" y="1223515"/>
            <a:ext cx="6192688" cy="286040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6"/>
          <p:cNvSpPr txBox="1">
            <a:spLocks noGrp="1"/>
          </p:cNvSpPr>
          <p:nvPr>
            <p:ph type="title"/>
          </p:nvPr>
        </p:nvSpPr>
        <p:spPr>
          <a:xfrm>
            <a:off x="1619672" y="1206962"/>
            <a:ext cx="3672408"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t>TEAM  MEMBERS :</a:t>
            </a:r>
            <a:endParaRPr/>
          </a:p>
        </p:txBody>
      </p:sp>
      <p:sp>
        <p:nvSpPr>
          <p:cNvPr id="178" name="Google Shape;178;p26"/>
          <p:cNvSpPr txBox="1">
            <a:spLocks noGrp="1"/>
          </p:cNvSpPr>
          <p:nvPr>
            <p:ph type="body" idx="1"/>
          </p:nvPr>
        </p:nvSpPr>
        <p:spPr>
          <a:xfrm>
            <a:off x="74649" y="1059425"/>
            <a:ext cx="6247500" cy="3509400"/>
          </a:xfrm>
          <a:prstGeom prst="rect">
            <a:avLst/>
          </a:prstGeom>
          <a:noFill/>
          <a:ln>
            <a:noFill/>
          </a:ln>
        </p:spPr>
        <p:txBody>
          <a:bodyPr spcFirstLastPara="1" wrap="square" lIns="91425" tIns="91425" rIns="91425" bIns="91425" anchor="t" anchorCtr="0">
            <a:noAutofit/>
          </a:bodyPr>
          <a:lstStyle/>
          <a:p>
            <a:pPr marL="3657600" lvl="7" indent="-317500" algn="l" rtl="0">
              <a:lnSpc>
                <a:spcPct val="100000"/>
              </a:lnSpc>
              <a:spcBef>
                <a:spcPts val="1600"/>
              </a:spcBef>
              <a:spcAft>
                <a:spcPts val="0"/>
              </a:spcAft>
              <a:buSzPts val="1400"/>
              <a:buNone/>
            </a:pPr>
            <a:endParaRPr dirty="0"/>
          </a:p>
          <a:p>
            <a:pPr marL="2286000" lvl="4" indent="-317500" algn="l" rtl="0">
              <a:lnSpc>
                <a:spcPct val="100000"/>
              </a:lnSpc>
              <a:spcBef>
                <a:spcPts val="1600"/>
              </a:spcBef>
              <a:spcAft>
                <a:spcPts val="0"/>
              </a:spcAft>
              <a:buSzPts val="1400"/>
              <a:buNone/>
            </a:pPr>
            <a:endParaRPr b="1" dirty="0"/>
          </a:p>
          <a:p>
            <a:pPr marL="2286000" lvl="4" indent="-317500" algn="l" rtl="0">
              <a:lnSpc>
                <a:spcPct val="100000"/>
              </a:lnSpc>
              <a:spcBef>
                <a:spcPts val="1600"/>
              </a:spcBef>
              <a:spcAft>
                <a:spcPts val="0"/>
              </a:spcAft>
              <a:buSzPts val="1400"/>
              <a:buNone/>
            </a:pPr>
            <a:r>
              <a:rPr lang="en-US" sz="1600" b="1" dirty="0">
                <a:latin typeface="Raleway"/>
                <a:ea typeface="Raleway"/>
                <a:cs typeface="Raleway"/>
                <a:sym typeface="Raleway"/>
              </a:rPr>
              <a:t>20071</a:t>
            </a:r>
            <a:r>
              <a:rPr lang="en-IN" sz="1600" b="1" dirty="0">
                <a:latin typeface="Raleway"/>
                <a:ea typeface="Raleway"/>
                <a:cs typeface="Raleway"/>
                <a:sym typeface="Raleway"/>
              </a:rPr>
              <a:t>A12C5</a:t>
            </a:r>
            <a:r>
              <a:rPr lang="en-US" sz="1600" b="1" dirty="0">
                <a:latin typeface="Raleway"/>
                <a:ea typeface="Raleway"/>
                <a:cs typeface="Raleway"/>
                <a:sym typeface="Raleway"/>
              </a:rPr>
              <a:t>- </a:t>
            </a:r>
            <a:r>
              <a:rPr lang="en-IN" sz="1600" b="1" dirty="0">
                <a:latin typeface="Raleway"/>
                <a:ea typeface="Raleway"/>
                <a:cs typeface="Raleway"/>
                <a:sym typeface="Raleway"/>
              </a:rPr>
              <a:t>B.JEEVIKA</a:t>
            </a:r>
            <a:endParaRPr sz="1600" b="1" dirty="0">
              <a:latin typeface="Raleway"/>
              <a:ea typeface="Raleway"/>
              <a:cs typeface="Raleway"/>
              <a:sym typeface="Raleway"/>
            </a:endParaRPr>
          </a:p>
          <a:p>
            <a:pPr marL="2286000" lvl="4" indent="-317500" algn="l" rtl="0">
              <a:spcBef>
                <a:spcPts val="1600"/>
              </a:spcBef>
              <a:spcAft>
                <a:spcPts val="0"/>
              </a:spcAft>
              <a:buSzPts val="1400"/>
              <a:buNone/>
            </a:pPr>
            <a:r>
              <a:rPr lang="en-US" sz="1600" b="1" dirty="0"/>
              <a:t>2107</a:t>
            </a:r>
            <a:r>
              <a:rPr lang="en-IN" sz="1600" b="1" dirty="0"/>
              <a:t>1A12C6</a:t>
            </a:r>
            <a:r>
              <a:rPr lang="en-US" sz="1600" b="1" dirty="0"/>
              <a:t>-  B. </a:t>
            </a:r>
            <a:r>
              <a:rPr lang="en-IN" sz="1600" b="1" dirty="0"/>
              <a:t>SANDHYA</a:t>
            </a:r>
            <a:endParaRPr sz="1600" b="1" dirty="0"/>
          </a:p>
          <a:p>
            <a:pPr marL="2286000" lvl="4" indent="-317500" algn="l" rtl="0">
              <a:spcBef>
                <a:spcPts val="1600"/>
              </a:spcBef>
              <a:spcAft>
                <a:spcPts val="0"/>
              </a:spcAft>
              <a:buSzPts val="1400"/>
              <a:buNone/>
            </a:pPr>
            <a:r>
              <a:rPr lang="en-US" sz="1600" b="1" dirty="0">
                <a:latin typeface="Raleway"/>
                <a:ea typeface="Raleway"/>
                <a:cs typeface="Raleway"/>
                <a:sym typeface="Raleway"/>
              </a:rPr>
              <a:t>20071</a:t>
            </a:r>
            <a:r>
              <a:rPr lang="en-IN" sz="1600" b="1" dirty="0">
                <a:latin typeface="Raleway"/>
                <a:ea typeface="Raleway"/>
                <a:cs typeface="Raleway"/>
                <a:sym typeface="Raleway"/>
              </a:rPr>
              <a:t>A12C7</a:t>
            </a:r>
            <a:r>
              <a:rPr lang="en-US" sz="1600" b="1" dirty="0">
                <a:latin typeface="Raleway"/>
                <a:ea typeface="Raleway"/>
                <a:cs typeface="Raleway"/>
                <a:sym typeface="Raleway"/>
              </a:rPr>
              <a:t>-  </a:t>
            </a:r>
            <a:r>
              <a:rPr lang="en-IN" sz="1600" b="1" dirty="0">
                <a:latin typeface="Raleway"/>
                <a:ea typeface="Raleway"/>
                <a:cs typeface="Raleway"/>
                <a:sym typeface="Raleway"/>
              </a:rPr>
              <a:t>B.KARTHIK</a:t>
            </a:r>
            <a:endParaRPr dirty="0"/>
          </a:p>
          <a:p>
            <a:pPr marL="2286000" lvl="4" indent="-317500" algn="l" rtl="0">
              <a:lnSpc>
                <a:spcPct val="100000"/>
              </a:lnSpc>
              <a:spcBef>
                <a:spcPts val="1600"/>
              </a:spcBef>
              <a:spcAft>
                <a:spcPts val="0"/>
              </a:spcAft>
              <a:buSzPts val="1400"/>
              <a:buNone/>
            </a:pPr>
            <a:r>
              <a:rPr lang="en-US" sz="1600" b="1" dirty="0">
                <a:latin typeface="Raleway"/>
                <a:ea typeface="Raleway"/>
                <a:cs typeface="Raleway"/>
                <a:sym typeface="Raleway"/>
              </a:rPr>
              <a:t>20071A</a:t>
            </a:r>
            <a:r>
              <a:rPr lang="en-IN" sz="1600" b="1" dirty="0"/>
              <a:t>12C8</a:t>
            </a:r>
            <a:r>
              <a:rPr lang="en-US" sz="1600" b="1" dirty="0"/>
              <a:t> – </a:t>
            </a:r>
            <a:r>
              <a:rPr lang="en-IN" sz="1600" b="1" dirty="0"/>
              <a:t>B.SAHITHI</a:t>
            </a:r>
            <a:endParaRPr sz="1600" b="1" dirty="0"/>
          </a:p>
          <a:p>
            <a:pPr marL="2286000" lvl="4" indent="-317500" algn="l" rtl="0">
              <a:lnSpc>
                <a:spcPct val="100000"/>
              </a:lnSpc>
              <a:spcBef>
                <a:spcPts val="1600"/>
              </a:spcBef>
              <a:spcAft>
                <a:spcPts val="0"/>
              </a:spcAft>
              <a:buSzPts val="1400"/>
              <a:buNone/>
            </a:pPr>
            <a:r>
              <a:rPr lang="en-US" dirty="0">
                <a:latin typeface="Raleway"/>
                <a:ea typeface="Raleway"/>
                <a:cs typeface="Raleway"/>
                <a:sym typeface="Raleway"/>
              </a:rPr>
              <a:t>	</a:t>
            </a:r>
            <a:r>
              <a:rPr lang="en-US" dirty="0"/>
              <a:t>	</a:t>
            </a:r>
            <a:endParaRPr dirty="0"/>
          </a:p>
        </p:txBody>
      </p:sp>
      <p:pic>
        <p:nvPicPr>
          <p:cNvPr id="179" name="Google Shape;179;p26" descr="REAM LOGO.jpg"/>
          <p:cNvPicPr preferRelativeResize="0"/>
          <p:nvPr/>
        </p:nvPicPr>
        <p:blipFill rotWithShape="1">
          <a:blip r:embed="rId3">
            <a:alphaModFix/>
          </a:blip>
          <a:srcRect/>
          <a:stretch/>
        </p:blipFill>
        <p:spPr>
          <a:xfrm>
            <a:off x="5928810" y="1314672"/>
            <a:ext cx="2844105" cy="15841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7"/>
          <p:cNvSpPr txBox="1">
            <a:spLocks noGrp="1"/>
          </p:cNvSpPr>
          <p:nvPr>
            <p:ph type="title"/>
          </p:nvPr>
        </p:nvSpPr>
        <p:spPr>
          <a:xfrm>
            <a:off x="720000" y="918930"/>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t>CONTENTS : </a:t>
            </a:r>
            <a:endParaRPr/>
          </a:p>
        </p:txBody>
      </p:sp>
      <p:sp>
        <p:nvSpPr>
          <p:cNvPr id="185" name="Google Shape;185;p27"/>
          <p:cNvSpPr txBox="1">
            <a:spLocks noGrp="1"/>
          </p:cNvSpPr>
          <p:nvPr>
            <p:ph type="body" idx="1"/>
          </p:nvPr>
        </p:nvSpPr>
        <p:spPr>
          <a:xfrm>
            <a:off x="720000" y="1491630"/>
            <a:ext cx="7704000" cy="3077244"/>
          </a:xfrm>
          <a:prstGeom prst="rect">
            <a:avLst/>
          </a:prstGeom>
          <a:noFill/>
          <a:ln>
            <a:noFill/>
          </a:ln>
        </p:spPr>
        <p:txBody>
          <a:bodyPr spcFirstLastPara="1" wrap="square" lIns="91425" tIns="91425" rIns="91425" bIns="91425" anchor="t" anchorCtr="0">
            <a:noAutofit/>
          </a:bodyPr>
          <a:lstStyle/>
          <a:p>
            <a:pPr marL="3340100" lvl="7" indent="0" algn="l" rtl="0">
              <a:lnSpc>
                <a:spcPct val="100000"/>
              </a:lnSpc>
              <a:spcBef>
                <a:spcPts val="1600"/>
              </a:spcBef>
              <a:spcAft>
                <a:spcPts val="0"/>
              </a:spcAft>
              <a:buSzPts val="1400"/>
              <a:buNone/>
            </a:pPr>
            <a:endParaRPr dirty="0"/>
          </a:p>
          <a:p>
            <a:pPr marL="3657600" lvl="7" indent="-317500" algn="l" rtl="0">
              <a:lnSpc>
                <a:spcPct val="100000"/>
              </a:lnSpc>
              <a:spcBef>
                <a:spcPts val="1600"/>
              </a:spcBef>
              <a:spcAft>
                <a:spcPts val="0"/>
              </a:spcAft>
              <a:buSzPts val="1400"/>
              <a:buFont typeface="Noto Sans Symbols"/>
              <a:buChar char="✔"/>
            </a:pPr>
            <a:r>
              <a:rPr lang="en-US" sz="1600" b="1" dirty="0"/>
              <a:t>INTRODUCTION</a:t>
            </a:r>
            <a:endParaRPr dirty="0"/>
          </a:p>
          <a:p>
            <a:pPr marL="3657600" lvl="7" indent="-317500" algn="l" rtl="0">
              <a:lnSpc>
                <a:spcPct val="100000"/>
              </a:lnSpc>
              <a:spcBef>
                <a:spcPts val="1600"/>
              </a:spcBef>
              <a:spcAft>
                <a:spcPts val="0"/>
              </a:spcAft>
              <a:buSzPts val="1400"/>
              <a:buFont typeface="Noto Sans Symbols"/>
              <a:buChar char="✔"/>
            </a:pPr>
            <a:r>
              <a:rPr lang="en-IN" sz="1600" b="1" dirty="0"/>
              <a:t>STEPS FOR IMPLEMENTATION</a:t>
            </a:r>
            <a:endParaRPr dirty="0"/>
          </a:p>
          <a:p>
            <a:pPr marL="3657600" lvl="7" indent="-317500" algn="l" rtl="0">
              <a:lnSpc>
                <a:spcPct val="100000"/>
              </a:lnSpc>
              <a:spcBef>
                <a:spcPts val="1600"/>
              </a:spcBef>
              <a:spcAft>
                <a:spcPts val="0"/>
              </a:spcAft>
              <a:buSzPts val="1400"/>
              <a:buFont typeface="Noto Sans Symbols"/>
              <a:buChar char="✔"/>
            </a:pPr>
            <a:r>
              <a:rPr lang="en-IN" sz="1600" b="1" dirty="0"/>
              <a:t>RESULTS</a:t>
            </a:r>
            <a:endParaRPr dirty="0"/>
          </a:p>
          <a:p>
            <a:pPr marL="3657600" lvl="7" indent="-317500" algn="l" rtl="0">
              <a:lnSpc>
                <a:spcPct val="100000"/>
              </a:lnSpc>
              <a:spcBef>
                <a:spcPts val="1600"/>
              </a:spcBef>
              <a:spcAft>
                <a:spcPts val="0"/>
              </a:spcAft>
              <a:buSzPts val="1400"/>
              <a:buFont typeface="Noto Sans Symbols"/>
              <a:buChar char="✔"/>
            </a:pPr>
            <a:r>
              <a:rPr lang="en-IN" sz="1600" b="1" dirty="0"/>
              <a:t>CONCLUSION</a:t>
            </a:r>
          </a:p>
          <a:p>
            <a:pPr marL="3657600" lvl="7" indent="-317500" algn="l" rtl="0">
              <a:lnSpc>
                <a:spcPct val="100000"/>
              </a:lnSpc>
              <a:spcBef>
                <a:spcPts val="1600"/>
              </a:spcBef>
              <a:spcAft>
                <a:spcPts val="0"/>
              </a:spcAft>
              <a:buSzPts val="1400"/>
              <a:buFont typeface="Noto Sans Symbols"/>
              <a:buChar char="✔"/>
            </a:pPr>
            <a:endParaRPr sz="1600" b="1" dirty="0"/>
          </a:p>
        </p:txBody>
      </p:sp>
      <p:sp>
        <p:nvSpPr>
          <p:cNvPr id="186" name="Google Shape;186;p27" descr="One8Commune - Home | Facebook"/>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87" name="Google Shape;187;p27" descr="One8Commune - Home | Facebook"/>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88" name="Google Shape;188;p27" descr="One8Commune - Home | Facebook"/>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pic>
        <p:nvPicPr>
          <p:cNvPr id="189" name="Google Shape;189;p27" descr="C LOGO.jpg"/>
          <p:cNvPicPr preferRelativeResize="0"/>
          <p:nvPr/>
        </p:nvPicPr>
        <p:blipFill rotWithShape="1">
          <a:blip r:embed="rId3">
            <a:alphaModFix/>
          </a:blip>
          <a:srcRect/>
          <a:stretch/>
        </p:blipFill>
        <p:spPr>
          <a:xfrm>
            <a:off x="827584" y="1779662"/>
            <a:ext cx="2619375" cy="20162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9"/>
        <p:cNvGrpSpPr/>
        <p:nvPr/>
      </p:nvGrpSpPr>
      <p:grpSpPr>
        <a:xfrm>
          <a:off x="0" y="0"/>
          <a:ext cx="0" cy="0"/>
          <a:chOff x="0" y="0"/>
          <a:chExt cx="0" cy="0"/>
        </a:xfrm>
      </p:grpSpPr>
      <p:grpSp>
        <p:nvGrpSpPr>
          <p:cNvPr id="200" name="Google Shape;200;p29"/>
          <p:cNvGrpSpPr/>
          <p:nvPr/>
        </p:nvGrpSpPr>
        <p:grpSpPr>
          <a:xfrm>
            <a:off x="396318" y="1228088"/>
            <a:ext cx="8426679" cy="2929625"/>
            <a:chOff x="1890971" y="1788200"/>
            <a:chExt cx="2169979" cy="754416"/>
          </a:xfrm>
        </p:grpSpPr>
        <p:sp>
          <p:nvSpPr>
            <p:cNvPr id="201" name="Google Shape;201;p2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29"/>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29"/>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4" name="Google Shape;204;p29"/>
          <p:cNvGrpSpPr/>
          <p:nvPr/>
        </p:nvGrpSpPr>
        <p:grpSpPr>
          <a:xfrm rot="10800000" flipH="1">
            <a:off x="7880579" y="2059155"/>
            <a:ext cx="543432" cy="741197"/>
            <a:chOff x="2278754" y="3912467"/>
            <a:chExt cx="543432" cy="741197"/>
          </a:xfrm>
        </p:grpSpPr>
        <p:sp>
          <p:nvSpPr>
            <p:cNvPr id="205" name="Google Shape;205;p29"/>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29"/>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29"/>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29"/>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29"/>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29"/>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29"/>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29"/>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29"/>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29"/>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29"/>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29"/>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29"/>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29"/>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29"/>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29"/>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29"/>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29"/>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29"/>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29"/>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29"/>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29"/>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29"/>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29"/>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9" name="Google Shape;229;p29"/>
          <p:cNvGrpSpPr/>
          <p:nvPr/>
        </p:nvGrpSpPr>
        <p:grpSpPr>
          <a:xfrm rot="10800000" flipH="1">
            <a:off x="6150372" y="3874493"/>
            <a:ext cx="541000" cy="741196"/>
            <a:chOff x="548547" y="2097130"/>
            <a:chExt cx="541000" cy="741196"/>
          </a:xfrm>
        </p:grpSpPr>
        <p:sp>
          <p:nvSpPr>
            <p:cNvPr id="230" name="Google Shape;230;p29"/>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29"/>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29"/>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29"/>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29"/>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29"/>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29"/>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29"/>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29"/>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29"/>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29"/>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29"/>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29"/>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29"/>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29"/>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29"/>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29"/>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29"/>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29"/>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29"/>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29"/>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29"/>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29"/>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29"/>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4" name="Google Shape;254;p29"/>
          <p:cNvSpPr txBox="1"/>
          <p:nvPr/>
        </p:nvSpPr>
        <p:spPr>
          <a:xfrm>
            <a:off x="777677" y="1575538"/>
            <a:ext cx="7992900" cy="2604529"/>
          </a:xfrm>
          <a:prstGeom prst="rect">
            <a:avLst/>
          </a:prstGeom>
          <a:noFill/>
          <a:ln>
            <a:noFill/>
          </a:ln>
        </p:spPr>
        <p:txBody>
          <a:bodyPr spcFirstLastPara="1" wrap="square" lIns="91425" tIns="91425" rIns="91425" bIns="91425" anchor="t" anchorCtr="0">
            <a:spAutoFit/>
          </a:bodyPr>
          <a:lstStyle/>
          <a:p>
            <a:pPr marL="0" marR="0" lvl="0" indent="0" algn="just" rtl="0">
              <a:lnSpc>
                <a:spcPct val="115000"/>
              </a:lnSpc>
              <a:spcBef>
                <a:spcPts val="1200"/>
              </a:spcBef>
              <a:spcAft>
                <a:spcPts val="0"/>
              </a:spcAft>
              <a:buClr>
                <a:schemeClr val="dk1"/>
              </a:buClr>
              <a:buSzPts val="1100"/>
              <a:buFont typeface="Arial"/>
              <a:buNone/>
            </a:pPr>
            <a:r>
              <a:rPr lang="en-US" sz="1500" b="0" i="0" u="none" strike="noStrike" cap="none" dirty="0">
                <a:solidFill>
                  <a:schemeClr val="lt1"/>
                </a:solidFill>
                <a:latin typeface="Raleway"/>
                <a:ea typeface="Raleway"/>
                <a:cs typeface="Raleway"/>
                <a:sym typeface="Raleway"/>
              </a:rPr>
              <a:t>            </a:t>
            </a:r>
            <a:endParaRPr sz="1500" b="0" i="0" u="none" strike="noStrike" cap="none" dirty="0">
              <a:solidFill>
                <a:schemeClr val="lt1"/>
              </a:solidFill>
              <a:latin typeface="Raleway"/>
              <a:ea typeface="Raleway"/>
              <a:cs typeface="Raleway"/>
              <a:sym typeface="Raleway"/>
            </a:endParaRPr>
          </a:p>
          <a:p>
            <a:pPr marL="0" marR="0" lvl="0" indent="0" algn="just" rtl="0">
              <a:lnSpc>
                <a:spcPct val="100000"/>
              </a:lnSpc>
              <a:spcBef>
                <a:spcPts val="1200"/>
              </a:spcBef>
              <a:spcAft>
                <a:spcPts val="0"/>
              </a:spcAft>
              <a:buClr>
                <a:srgbClr val="000000"/>
              </a:buClr>
              <a:buSzPts val="1500"/>
              <a:buFont typeface="Arial"/>
              <a:buNone/>
            </a:pPr>
            <a:r>
              <a:rPr lang="en-IN" sz="2000" i="0" dirty="0">
                <a:solidFill>
                  <a:schemeClr val="bg1"/>
                </a:solidFill>
                <a:effectLst/>
                <a:latin typeface="Poppins" panose="020B0502040204020203" pitchFamily="34" charset="0"/>
              </a:rPr>
              <a:t>We Create a Weather App Using HTML, CSS, and JavaScript Codes. In this Weather app we will get weather information from weather API and deploy it on the network we will be using open weather map API so we will </a:t>
            </a:r>
            <a:r>
              <a:rPr lang="en-IN" sz="2000" i="0">
                <a:solidFill>
                  <a:schemeClr val="bg1"/>
                </a:solidFill>
                <a:effectLst/>
                <a:latin typeface="Poppins" panose="020B0502040204020203" pitchFamily="34" charset="0"/>
              </a:rPr>
              <a:t>be using </a:t>
            </a:r>
            <a:r>
              <a:rPr lang="en-IN" sz="2000" i="0" dirty="0">
                <a:solidFill>
                  <a:schemeClr val="bg1"/>
                </a:solidFill>
                <a:effectLst/>
                <a:latin typeface="Poppins" panose="020B0502040204020203" pitchFamily="34" charset="0"/>
              </a:rPr>
              <a:t>this API specifically one called API for this project so this project will be completely responsive site</a:t>
            </a:r>
            <a:r>
              <a:rPr lang="en-IN" sz="2000" b="0" i="0" dirty="0">
                <a:solidFill>
                  <a:schemeClr val="bg1"/>
                </a:solidFill>
                <a:effectLst/>
                <a:latin typeface="Poppins" panose="020B0502040204020203" pitchFamily="34" charset="0"/>
              </a:rPr>
              <a:t>.</a:t>
            </a:r>
            <a:endParaRPr sz="1500" i="0" u="none" strike="noStrike" cap="none" dirty="0">
              <a:solidFill>
                <a:schemeClr val="bg1"/>
              </a:solidFill>
              <a:latin typeface="Raleway"/>
              <a:ea typeface="Raleway"/>
              <a:cs typeface="Raleway"/>
              <a:sym typeface="Raleway"/>
            </a:endParaRPr>
          </a:p>
        </p:txBody>
      </p:sp>
      <p:sp>
        <p:nvSpPr>
          <p:cNvPr id="255" name="Google Shape;255;p29"/>
          <p:cNvSpPr txBox="1">
            <a:spLocks noGrp="1"/>
          </p:cNvSpPr>
          <p:nvPr>
            <p:ph type="title"/>
          </p:nvPr>
        </p:nvSpPr>
        <p:spPr>
          <a:xfrm>
            <a:off x="720000" y="1134954"/>
            <a:ext cx="7704000" cy="572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a:t>INTRODUCTION :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CD3C1-AECC-4C59-87D1-87ADDE1D4A4D}"/>
              </a:ext>
            </a:extLst>
          </p:cNvPr>
          <p:cNvSpPr>
            <a:spLocks noGrp="1"/>
          </p:cNvSpPr>
          <p:nvPr>
            <p:ph type="title"/>
          </p:nvPr>
        </p:nvSpPr>
        <p:spPr>
          <a:xfrm>
            <a:off x="847397" y="801414"/>
            <a:ext cx="6536120" cy="1362751"/>
          </a:xfrm>
        </p:spPr>
        <p:txBody>
          <a:bodyPr/>
          <a:lstStyle/>
          <a:p>
            <a:r>
              <a:rPr lang="en-IN" sz="2800" b="1" dirty="0">
                <a:solidFill>
                  <a:schemeClr val="bg1"/>
                </a:solidFill>
                <a:latin typeface="Poppins" panose="020B0502040204020203" pitchFamily="34" charset="0"/>
              </a:rPr>
              <a:t>STEP 1:   </a:t>
            </a:r>
            <a:r>
              <a:rPr lang="en-IN" sz="2800" dirty="0">
                <a:solidFill>
                  <a:schemeClr val="bg1"/>
                </a:solidFill>
                <a:latin typeface="Poppins" panose="020B0502040204020203" pitchFamily="34" charset="0"/>
              </a:rPr>
              <a:t>Set up your development environment</a:t>
            </a:r>
            <a:br>
              <a:rPr lang="en-IN" sz="2800" dirty="0">
                <a:solidFill>
                  <a:schemeClr val="bg1"/>
                </a:solidFill>
                <a:latin typeface="Poppins" panose="020B0502040204020203" pitchFamily="34" charset="0"/>
              </a:rPr>
            </a:br>
            <a:endParaRPr lang="en-US" dirty="0"/>
          </a:p>
        </p:txBody>
      </p:sp>
      <p:sp>
        <p:nvSpPr>
          <p:cNvPr id="3" name="Text Placeholder 2">
            <a:extLst>
              <a:ext uri="{FF2B5EF4-FFF2-40B4-BE49-F238E27FC236}">
                <a16:creationId xmlns:a16="http://schemas.microsoft.com/office/drawing/2014/main" id="{F5C6E1F2-F8E7-45E2-A26F-FAC7EE4245D7}"/>
              </a:ext>
            </a:extLst>
          </p:cNvPr>
          <p:cNvSpPr>
            <a:spLocks noGrp="1"/>
          </p:cNvSpPr>
          <p:nvPr>
            <p:ph type="body" idx="1"/>
          </p:nvPr>
        </p:nvSpPr>
        <p:spPr>
          <a:xfrm>
            <a:off x="716017" y="1773512"/>
            <a:ext cx="7580586" cy="2568574"/>
          </a:xfrm>
        </p:spPr>
        <p:txBody>
          <a:bodyPr/>
          <a:lstStyle/>
          <a:p>
            <a:pPr marL="139700" indent="0">
              <a:buNone/>
            </a:pPr>
            <a:endParaRPr lang="en-IN" sz="2000" dirty="0">
              <a:solidFill>
                <a:schemeClr val="bg1"/>
              </a:solidFill>
              <a:latin typeface="Poppins" panose="020B0502040204020203" pitchFamily="34" charset="0"/>
            </a:endParaRPr>
          </a:p>
          <a:p>
            <a:pPr marL="139700" indent="0">
              <a:buNone/>
            </a:pPr>
            <a:r>
              <a:rPr lang="en-IN" sz="2400" dirty="0">
                <a:solidFill>
                  <a:schemeClr val="bg1"/>
                </a:solidFill>
                <a:latin typeface="Poppins" panose="020B0502040204020203" pitchFamily="34" charset="0"/>
              </a:rPr>
              <a:t>Create a new project folder and set up the basic structure of your web app. Install the necessary tools and software, such as a code editor. and a web server.</a:t>
            </a:r>
          </a:p>
        </p:txBody>
      </p:sp>
    </p:spTree>
    <p:extLst>
      <p:ext uri="{BB962C8B-B14F-4D97-AF65-F5344CB8AC3E}">
        <p14:creationId xmlns:p14="http://schemas.microsoft.com/office/powerpoint/2010/main" val="1417950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2A45E-5C74-4811-80A4-4D91B9AB7700}"/>
              </a:ext>
            </a:extLst>
          </p:cNvPr>
          <p:cNvSpPr>
            <a:spLocks noGrp="1"/>
          </p:cNvSpPr>
          <p:nvPr>
            <p:ph type="title"/>
          </p:nvPr>
        </p:nvSpPr>
        <p:spPr>
          <a:xfrm>
            <a:off x="1537137" y="906516"/>
            <a:ext cx="5393121" cy="899949"/>
          </a:xfrm>
        </p:spPr>
        <p:txBody>
          <a:bodyPr/>
          <a:lstStyle/>
          <a:p>
            <a:r>
              <a:rPr lang="en-US" dirty="0"/>
              <a:t>Step 2: Connect to the API</a:t>
            </a:r>
          </a:p>
        </p:txBody>
      </p:sp>
      <p:sp>
        <p:nvSpPr>
          <p:cNvPr id="3" name="Text Placeholder 2">
            <a:extLst>
              <a:ext uri="{FF2B5EF4-FFF2-40B4-BE49-F238E27FC236}">
                <a16:creationId xmlns:a16="http://schemas.microsoft.com/office/drawing/2014/main" id="{A077D08D-3083-41FB-8641-022540CB722E}"/>
              </a:ext>
            </a:extLst>
          </p:cNvPr>
          <p:cNvSpPr>
            <a:spLocks noGrp="1"/>
          </p:cNvSpPr>
          <p:nvPr>
            <p:ph type="body" idx="1"/>
          </p:nvPr>
        </p:nvSpPr>
        <p:spPr>
          <a:xfrm>
            <a:off x="1537137" y="2182538"/>
            <a:ext cx="6674069" cy="1803600"/>
          </a:xfrm>
        </p:spPr>
        <p:txBody>
          <a:bodyPr/>
          <a:lstStyle/>
          <a:p>
            <a:r>
              <a:rPr lang="en-US" sz="2000" dirty="0"/>
              <a:t>Use the Fetch API or an HTTP client library like </a:t>
            </a:r>
            <a:r>
              <a:rPr lang="en-US" sz="2000" dirty="0" err="1"/>
              <a:t>Axios</a:t>
            </a:r>
            <a:r>
              <a:rPr lang="en-US" sz="2000" dirty="0"/>
              <a:t> to make a request to the Open</a:t>
            </a:r>
            <a:r>
              <a:rPr lang="en-IN" sz="2000" dirty="0"/>
              <a:t> </a:t>
            </a:r>
            <a:r>
              <a:rPr lang="en-US" sz="2000" dirty="0"/>
              <a:t>Weather</a:t>
            </a:r>
            <a:r>
              <a:rPr lang="en-IN" sz="2000" dirty="0"/>
              <a:t> </a:t>
            </a:r>
            <a:r>
              <a:rPr lang="en-US" sz="2000" dirty="0"/>
              <a:t>Map API using your API key.</a:t>
            </a:r>
            <a:r>
              <a:rPr lang="en-IN" sz="2000" dirty="0"/>
              <a:t> </a:t>
            </a:r>
            <a:r>
              <a:rPr lang="en-US" sz="2000" dirty="0"/>
              <a:t>Use the API response to extract the relevant weather data, such as temperature, humidity, and wind speed</a:t>
            </a:r>
          </a:p>
        </p:txBody>
      </p:sp>
    </p:spTree>
    <p:extLst>
      <p:ext uri="{BB962C8B-B14F-4D97-AF65-F5344CB8AC3E}">
        <p14:creationId xmlns:p14="http://schemas.microsoft.com/office/powerpoint/2010/main" val="1389741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2A45E-5C74-4811-80A4-4D91B9AB7700}"/>
              </a:ext>
            </a:extLst>
          </p:cNvPr>
          <p:cNvSpPr>
            <a:spLocks noGrp="1"/>
          </p:cNvSpPr>
          <p:nvPr>
            <p:ph type="title"/>
          </p:nvPr>
        </p:nvSpPr>
        <p:spPr>
          <a:xfrm>
            <a:off x="1537137" y="906516"/>
            <a:ext cx="5393121" cy="899949"/>
          </a:xfrm>
        </p:spPr>
        <p:txBody>
          <a:bodyPr/>
          <a:lstStyle/>
          <a:p>
            <a:r>
              <a:rPr lang="en-US" dirty="0"/>
              <a:t>Step 3: Display the weather data</a:t>
            </a:r>
          </a:p>
        </p:txBody>
      </p:sp>
      <p:sp>
        <p:nvSpPr>
          <p:cNvPr id="3" name="Text Placeholder 2">
            <a:extLst>
              <a:ext uri="{FF2B5EF4-FFF2-40B4-BE49-F238E27FC236}">
                <a16:creationId xmlns:a16="http://schemas.microsoft.com/office/drawing/2014/main" id="{A077D08D-3083-41FB-8641-022540CB722E}"/>
              </a:ext>
            </a:extLst>
          </p:cNvPr>
          <p:cNvSpPr>
            <a:spLocks noGrp="1"/>
          </p:cNvSpPr>
          <p:nvPr>
            <p:ph type="body" idx="1"/>
          </p:nvPr>
        </p:nvSpPr>
        <p:spPr>
          <a:xfrm>
            <a:off x="1537137" y="2182538"/>
            <a:ext cx="6674069" cy="1803600"/>
          </a:xfrm>
        </p:spPr>
        <p:txBody>
          <a:bodyPr/>
          <a:lstStyle/>
          <a:p>
            <a:r>
              <a:rPr lang="en-US" sz="2400" dirty="0"/>
              <a:t>HTML, CSS, and JavaScript to display the weather data on your web app.</a:t>
            </a:r>
            <a:r>
              <a:rPr lang="en-IN" sz="2400" dirty="0"/>
              <a:t> </a:t>
            </a:r>
            <a:r>
              <a:rPr lang="en-US" sz="2400" dirty="0"/>
              <a:t>Use CSS to style your app and make it look visually appealing and user-friendly.</a:t>
            </a:r>
          </a:p>
        </p:txBody>
      </p:sp>
    </p:spTree>
    <p:extLst>
      <p:ext uri="{BB962C8B-B14F-4D97-AF65-F5344CB8AC3E}">
        <p14:creationId xmlns:p14="http://schemas.microsoft.com/office/powerpoint/2010/main" val="927072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012EF-93E5-4DB2-95B0-6496460EC41C}"/>
              </a:ext>
            </a:extLst>
          </p:cNvPr>
          <p:cNvSpPr>
            <a:spLocks noGrp="1"/>
          </p:cNvSpPr>
          <p:nvPr>
            <p:ph type="title"/>
          </p:nvPr>
        </p:nvSpPr>
        <p:spPr>
          <a:xfrm>
            <a:off x="1202122" y="518529"/>
            <a:ext cx="5406396" cy="970500"/>
          </a:xfrm>
        </p:spPr>
        <p:txBody>
          <a:bodyPr/>
          <a:lstStyle/>
          <a:p>
            <a:r>
              <a:rPr lang="en-US" sz="2800" dirty="0"/>
              <a:t>Step 4: Add interactivity</a:t>
            </a:r>
            <a:endParaRPr lang="en-US" dirty="0"/>
          </a:p>
        </p:txBody>
      </p:sp>
      <p:sp>
        <p:nvSpPr>
          <p:cNvPr id="3" name="Text Placeholder 2">
            <a:extLst>
              <a:ext uri="{FF2B5EF4-FFF2-40B4-BE49-F238E27FC236}">
                <a16:creationId xmlns:a16="http://schemas.microsoft.com/office/drawing/2014/main" id="{55C3395F-768B-4C64-B88D-5A6E4D36D456}"/>
              </a:ext>
            </a:extLst>
          </p:cNvPr>
          <p:cNvSpPr>
            <a:spLocks noGrp="1"/>
          </p:cNvSpPr>
          <p:nvPr>
            <p:ph type="body" idx="1"/>
          </p:nvPr>
        </p:nvSpPr>
        <p:spPr>
          <a:xfrm>
            <a:off x="906518" y="1934560"/>
            <a:ext cx="6969672" cy="1803600"/>
          </a:xfrm>
        </p:spPr>
        <p:txBody>
          <a:bodyPr/>
          <a:lstStyle/>
          <a:p>
            <a:r>
              <a:rPr lang="en-US" sz="2000" dirty="0"/>
              <a:t>Add interactivity to your weather app, such as a search bar to look up weather data for different locations, or a feature to save favorite </a:t>
            </a:r>
            <a:r>
              <a:rPr lang="en-US" sz="2000" dirty="0" err="1"/>
              <a:t>locations.Add</a:t>
            </a:r>
            <a:r>
              <a:rPr lang="en-US" sz="2000" dirty="0"/>
              <a:t> interactive elements like buttons or sliders to allow users to customize the display of weather data.</a:t>
            </a:r>
          </a:p>
        </p:txBody>
      </p:sp>
    </p:spTree>
    <p:extLst>
      <p:ext uri="{BB962C8B-B14F-4D97-AF65-F5344CB8AC3E}">
        <p14:creationId xmlns:p14="http://schemas.microsoft.com/office/powerpoint/2010/main" val="1819552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27DAA-A785-4AC8-A133-9A0EF446E723}"/>
              </a:ext>
            </a:extLst>
          </p:cNvPr>
          <p:cNvSpPr>
            <a:spLocks noGrp="1"/>
          </p:cNvSpPr>
          <p:nvPr>
            <p:ph type="title"/>
          </p:nvPr>
        </p:nvSpPr>
        <p:spPr>
          <a:xfrm>
            <a:off x="1359776" y="802158"/>
            <a:ext cx="5281586" cy="970500"/>
          </a:xfrm>
        </p:spPr>
        <p:txBody>
          <a:bodyPr/>
          <a:lstStyle/>
          <a:p>
            <a:r>
              <a:rPr lang="en-US" dirty="0"/>
              <a:t>Step 5: Make your app </a:t>
            </a:r>
          </a:p>
        </p:txBody>
      </p:sp>
      <p:sp>
        <p:nvSpPr>
          <p:cNvPr id="3" name="Text Placeholder 2">
            <a:extLst>
              <a:ext uri="{FF2B5EF4-FFF2-40B4-BE49-F238E27FC236}">
                <a16:creationId xmlns:a16="http://schemas.microsoft.com/office/drawing/2014/main" id="{92194D74-5566-47B5-8093-91B4061BF3A8}"/>
              </a:ext>
            </a:extLst>
          </p:cNvPr>
          <p:cNvSpPr>
            <a:spLocks noGrp="1"/>
          </p:cNvSpPr>
          <p:nvPr>
            <p:ph type="body" idx="1"/>
          </p:nvPr>
        </p:nvSpPr>
        <p:spPr>
          <a:xfrm>
            <a:off x="926225" y="2182538"/>
            <a:ext cx="7160172" cy="1803600"/>
          </a:xfrm>
        </p:spPr>
        <p:txBody>
          <a:bodyPr/>
          <a:lstStyle/>
          <a:p>
            <a:r>
              <a:rPr lang="en-US" sz="2000" dirty="0"/>
              <a:t>Step 5: Make your app responsive</a:t>
            </a:r>
            <a:r>
              <a:rPr lang="en-IN" sz="2000" dirty="0"/>
              <a:t> </a:t>
            </a:r>
            <a:r>
              <a:rPr lang="en-US" sz="2000" dirty="0"/>
              <a:t>Use CSS media queries to make your weather app responsive and adapt to different screen sizes and </a:t>
            </a:r>
            <a:r>
              <a:rPr lang="en-US" sz="2000" dirty="0" err="1"/>
              <a:t>devic</a:t>
            </a:r>
            <a:r>
              <a:rPr lang="en-IN" sz="2000" dirty="0"/>
              <a:t>es.</a:t>
            </a:r>
            <a:endParaRPr lang="en-US" sz="2000" dirty="0"/>
          </a:p>
        </p:txBody>
      </p:sp>
    </p:spTree>
    <p:extLst>
      <p:ext uri="{BB962C8B-B14F-4D97-AF65-F5344CB8AC3E}">
        <p14:creationId xmlns:p14="http://schemas.microsoft.com/office/powerpoint/2010/main" val="3601469516"/>
      </p:ext>
    </p:extLst>
  </p:cSld>
  <p:clrMapOvr>
    <a:masterClrMapping/>
  </p:clrMapOvr>
</p:sld>
</file>

<file path=ppt/theme/theme1.xml><?xml version="1.0" encoding="utf-8"?>
<a:theme xmlns:a="http://schemas.openxmlformats.org/drawingml/2006/main" name="E-Commerce Business Plan By Slidesgo">
  <a:themeElements>
    <a:clrScheme name="Simple Light">
      <a:dk1>
        <a:srgbClr val="000000"/>
      </a:dk1>
      <a:lt1>
        <a:srgbClr val="FFFFFF"/>
      </a:lt1>
      <a:dk2>
        <a:srgbClr val="595959"/>
      </a:dk2>
      <a:lt2>
        <a:srgbClr val="EEEEEE"/>
      </a:lt2>
      <a:accent1>
        <a:srgbClr val="EF7B7E"/>
      </a:accent1>
      <a:accent2>
        <a:srgbClr val="313265"/>
      </a:accent2>
      <a:accent3>
        <a:srgbClr val="1E1C40"/>
      </a:accent3>
      <a:accent4>
        <a:srgbClr val="EF7B7E"/>
      </a:accent4>
      <a:accent5>
        <a:srgbClr val="313265"/>
      </a:accent5>
      <a:accent6>
        <a:srgbClr val="1E1C4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15</Slides>
  <Notes>9</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E-Commerce Business Plan By Slidesgo</vt:lpstr>
      <vt:lpstr>WEATHER APPLICATION USING – OPEN WEATHER API</vt:lpstr>
      <vt:lpstr>TEAM  MEMBERS :</vt:lpstr>
      <vt:lpstr>CONTENTS : </vt:lpstr>
      <vt:lpstr>INTRODUCTION : </vt:lpstr>
      <vt:lpstr>STEP 1:   Set up your development environment </vt:lpstr>
      <vt:lpstr>Step 2: Connect to the API</vt:lpstr>
      <vt:lpstr>Step 3: Display the weather data</vt:lpstr>
      <vt:lpstr>Step 4: Add interactivity</vt:lpstr>
      <vt:lpstr>Step 5: Make your app </vt:lpstr>
      <vt:lpstr>Step 6: Test and deploy </vt:lpstr>
      <vt:lpstr>IMPLEMENTATION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WEATHER APPLICATION USING – OPEN WEATHER API</dc:title>
  <cp:lastModifiedBy>BANDI KARTHIK 20071A12C7</cp:lastModifiedBy>
  <cp:revision>2</cp:revision>
  <dcterms:modified xsi:type="dcterms:W3CDTF">2023-05-12T08:22:27Z</dcterms:modified>
</cp:coreProperties>
</file>